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9" r:id="rId2"/>
    <p:sldId id="261" r:id="rId3"/>
    <p:sldId id="258" r:id="rId4"/>
    <p:sldId id="260" r:id="rId5"/>
    <p:sldId id="263" r:id="rId6"/>
    <p:sldId id="264" r:id="rId7"/>
    <p:sldId id="265" r:id="rId8"/>
    <p:sldId id="266"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04">
          <p15:clr>
            <a:srgbClr val="A4A3A4"/>
          </p15:clr>
        </p15:guide>
        <p15:guide id="4" pos="373">
          <p15:clr>
            <a:srgbClr val="A4A3A4"/>
          </p15:clr>
        </p15:guide>
        <p15:guide id="5" pos="583">
          <p15:clr>
            <a:srgbClr val="A4A3A4"/>
          </p15:clr>
        </p15:guide>
        <p15:guide id="6" pos="4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9CDC"/>
    <a:srgbClr val="294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4651"/>
  </p:normalViewPr>
  <p:slideViewPr>
    <p:cSldViewPr showGuides="1">
      <p:cViewPr varScale="1">
        <p:scale>
          <a:sx n="107" d="100"/>
          <a:sy n="107" d="100"/>
        </p:scale>
        <p:origin x="108" y="636"/>
      </p:cViewPr>
      <p:guideLst>
        <p:guide orient="horz" pos="1620"/>
        <p:guide pos="2880"/>
        <p:guide pos="204"/>
        <p:guide pos="373"/>
        <p:guide pos="583"/>
        <p:guide pos="476"/>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144" d="100"/>
          <a:sy n="144" d="100"/>
        </p:scale>
        <p:origin x="588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6DB372-FA79-449F-8DB6-B85C26683502}" type="datetimeFigureOut">
              <a:rPr lang="en-GB" smtClean="0"/>
              <a:t>07/10/2024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A2AEF0-DFD2-4BE5-BEA3-2C5C61F5D812}" type="slidenum">
              <a:rPr lang="en-GB" smtClean="0"/>
              <a:t>‹#›</a:t>
            </a:fld>
            <a:endParaRPr lang="en-GB"/>
          </a:p>
        </p:txBody>
      </p:sp>
    </p:spTree>
    <p:extLst>
      <p:ext uri="{BB962C8B-B14F-4D97-AF65-F5344CB8AC3E}">
        <p14:creationId xmlns:p14="http://schemas.microsoft.com/office/powerpoint/2010/main" val="124750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EE501-8ADF-4E70-B5C3-1CC582233863}" type="datetimeFigureOut">
              <a:rPr lang="en-GB" smtClean="0"/>
              <a:t>07/10/2024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4A06F-D0A9-4E2E-A4D0-A48642F3EB7E}" type="slidenum">
              <a:rPr lang="en-GB" smtClean="0"/>
              <a:t>‹#›</a:t>
            </a:fld>
            <a:endParaRPr lang="en-GB"/>
          </a:p>
        </p:txBody>
      </p:sp>
    </p:spTree>
    <p:extLst>
      <p:ext uri="{BB962C8B-B14F-4D97-AF65-F5344CB8AC3E}">
        <p14:creationId xmlns:p14="http://schemas.microsoft.com/office/powerpoint/2010/main" val="386515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92001" y="684000"/>
            <a:ext cx="7883999" cy="1080120"/>
          </a:xfrm>
        </p:spPr>
        <p:txBody>
          <a:bodyPr anchor="b">
            <a:normAutofit/>
          </a:bodyPr>
          <a:lstStyle>
            <a:lvl1pPr algn="l">
              <a:lnSpc>
                <a:spcPts val="4200"/>
              </a:lnSpc>
              <a:defRPr sz="4000" b="0" i="0">
                <a:solidFill>
                  <a:schemeClr val="tx2"/>
                </a:solidFill>
                <a:latin typeface="+mj-lt"/>
                <a:cs typeface="Proxima Nova Soft Bold"/>
              </a:defRPr>
            </a:lvl1pPr>
          </a:lstStyle>
          <a:p>
            <a:r>
              <a:rPr lang="en-US"/>
              <a:t>Click to edit Master title style</a:t>
            </a:r>
            <a:endParaRPr lang="en-GB" dirty="0"/>
          </a:p>
        </p:txBody>
      </p:sp>
      <p:sp>
        <p:nvSpPr>
          <p:cNvPr id="8" name="Text Placeholder 2"/>
          <p:cNvSpPr>
            <a:spLocks noGrp="1"/>
          </p:cNvSpPr>
          <p:nvPr>
            <p:ph type="body" idx="1" hasCustomPrompt="1"/>
          </p:nvPr>
        </p:nvSpPr>
        <p:spPr>
          <a:xfrm>
            <a:off x="868154" y="1804378"/>
            <a:ext cx="4842048" cy="504055"/>
          </a:xfrm>
          <a:prstGeom prst="rect">
            <a:avLst/>
          </a:prstGeom>
        </p:spPr>
        <p:txBody>
          <a:bodyPr lIns="0"/>
          <a:lstStyle>
            <a:lvl1pPr marL="0" indent="0">
              <a:lnSpc>
                <a:spcPts val="1800"/>
              </a:lnSpc>
              <a:buNone/>
              <a:defRPr sz="1500" b="0" i="0">
                <a:solidFill>
                  <a:schemeClr val="bg2"/>
                </a:solidFill>
                <a:latin typeface="+mn-lt"/>
                <a:cs typeface="Proxima Nova Soft Regular"/>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 Edit Master text styles    </a:t>
            </a:r>
          </a:p>
        </p:txBody>
      </p:sp>
    </p:spTree>
    <p:extLst>
      <p:ext uri="{BB962C8B-B14F-4D97-AF65-F5344CB8AC3E}">
        <p14:creationId xmlns:p14="http://schemas.microsoft.com/office/powerpoint/2010/main" val="1774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08456" cy="720000"/>
          </a:xfrm>
        </p:spPr>
        <p:txBody>
          <a:bodyPr lIns="90000"/>
          <a:lstStyle>
            <a:lvl1pPr>
              <a:defRPr sz="2600">
                <a:solidFill>
                  <a:srgbClr val="034EA2"/>
                </a:solidFill>
              </a:defRPr>
            </a:lvl1pPr>
          </a:lstStyle>
          <a:p>
            <a:r>
              <a:rPr lang="en-US"/>
              <a:t>Click to edit Master title style</a:t>
            </a:r>
            <a:endParaRPr lang="en-GB" dirty="0"/>
          </a:p>
        </p:txBody>
      </p:sp>
      <p:sp>
        <p:nvSpPr>
          <p:cNvPr id="8" name="Footer Placeholder 7"/>
          <p:cNvSpPr>
            <a:spLocks noGrp="1"/>
          </p:cNvSpPr>
          <p:nvPr>
            <p:ph type="ftr" sz="quarter" idx="10"/>
          </p:nvPr>
        </p:nvSpPr>
        <p:spPr/>
        <p:txBody>
          <a:bodyPr/>
          <a:lstStyle/>
          <a:p>
            <a:pPr>
              <a:defRPr/>
            </a:pPr>
            <a:endParaRPr lang="en-GB" altLang="en-US" dirty="0"/>
          </a:p>
        </p:txBody>
      </p:sp>
      <p:sp>
        <p:nvSpPr>
          <p:cNvPr id="9" name="Slide Number Placeholder 8"/>
          <p:cNvSpPr>
            <a:spLocks noGrp="1"/>
          </p:cNvSpPr>
          <p:nvPr>
            <p:ph type="sldNum" sz="quarter" idx="11"/>
          </p:nvPr>
        </p:nvSpPr>
        <p:spPr/>
        <p:txBody>
          <a:bodyPr/>
          <a:lstStyle/>
          <a:p>
            <a:fld id="{E68B66A6-FD11-43D4-B666-F3E94C391CA6}" type="slidenum">
              <a:rPr lang="en-GB" smtClean="0"/>
              <a:pPr/>
              <a:t>‹#›</a:t>
            </a:fld>
            <a:endParaRPr lang="en-GB" dirty="0"/>
          </a:p>
        </p:txBody>
      </p:sp>
      <p:sp>
        <p:nvSpPr>
          <p:cNvPr id="7" name="Text Placeholder 12">
            <a:extLst>
              <a:ext uri="{FF2B5EF4-FFF2-40B4-BE49-F238E27FC236}">
                <a16:creationId xmlns:a16="http://schemas.microsoft.com/office/drawing/2014/main" id="{944CA9B3-D650-ED4C-86E7-46101AD1335B}"/>
              </a:ext>
            </a:extLst>
          </p:cNvPr>
          <p:cNvSpPr>
            <a:spLocks noGrp="1"/>
          </p:cNvSpPr>
          <p:nvPr>
            <p:ph idx="1"/>
          </p:nvPr>
        </p:nvSpPr>
        <p:spPr>
          <a:xfrm>
            <a:off x="467544" y="1548000"/>
            <a:ext cx="8208912" cy="2967966"/>
          </a:xfrm>
          <a:prstGeom prst="rect">
            <a:avLst/>
          </a:prstGeom>
        </p:spPr>
        <p:txBody>
          <a:bodyPr vert="horz" lIns="91440" tIns="45720" rIns="91440" bIns="45720" rtlCol="0">
            <a:noAutofit/>
          </a:bodyPr>
          <a:lstStyle>
            <a:lvl1pPr>
              <a:lnSpc>
                <a:spcPts val="2000"/>
              </a:lnSpc>
              <a:spcBef>
                <a:spcPts val="600"/>
              </a:spcBef>
              <a:buClr>
                <a:schemeClr val="bg2"/>
              </a:buClr>
              <a:defRPr>
                <a:solidFill>
                  <a:schemeClr val="tx1"/>
                </a:solidFill>
              </a:defRPr>
            </a:lvl1pPr>
            <a:lvl2pPr>
              <a:lnSpc>
                <a:spcPts val="1800"/>
              </a:lnSpc>
              <a:spcBef>
                <a:spcPts val="600"/>
              </a:spcBef>
              <a:buClr>
                <a:schemeClr val="bg2"/>
              </a:buClr>
              <a:defRPr>
                <a:solidFill>
                  <a:schemeClr val="tx1"/>
                </a:solidFill>
              </a:defRPr>
            </a:lvl2pPr>
            <a:lvl3pPr>
              <a:lnSpc>
                <a:spcPts val="1800"/>
              </a:lnSpc>
              <a:spcBef>
                <a:spcPts val="600"/>
              </a:spcBef>
              <a:buClr>
                <a:schemeClr val="bg2"/>
              </a:buClr>
              <a:defRPr>
                <a:solidFill>
                  <a:schemeClr val="tx1"/>
                </a:solidFill>
              </a:defRPr>
            </a:lvl3pPr>
            <a:lvl4pPr>
              <a:lnSpc>
                <a:spcPts val="1800"/>
              </a:lnSpc>
              <a:spcBef>
                <a:spcPts val="600"/>
              </a:spcBef>
              <a:buClr>
                <a:schemeClr val="bg2"/>
              </a:buClr>
              <a:defRPr>
                <a:solidFill>
                  <a:schemeClr val="tx1"/>
                </a:solidFill>
              </a:defRPr>
            </a:lvl4pPr>
            <a:lvl5pPr>
              <a:lnSpc>
                <a:spcPts val="1800"/>
              </a:lnSpc>
              <a:spcBef>
                <a:spcPts val="600"/>
              </a:spcBef>
              <a:buClr>
                <a:schemeClr val="bg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6497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08000" cy="720000"/>
          </a:xfrm>
        </p:spPr>
        <p:txBody>
          <a:bodyPr/>
          <a:lstStyle>
            <a:lvl1pPr>
              <a:defRPr>
                <a:solidFill>
                  <a:schemeClr val="tx2"/>
                </a:solidFill>
              </a:defRPr>
            </a:lvl1pPr>
          </a:lstStyle>
          <a:p>
            <a:r>
              <a:rPr lang="en-US"/>
              <a:t>Click to edit Master title style</a:t>
            </a:r>
            <a:endParaRPr lang="en-GB" dirty="0"/>
          </a:p>
        </p:txBody>
      </p:sp>
      <p:sp>
        <p:nvSpPr>
          <p:cNvPr id="3" name="Slide Number Placeholder 2"/>
          <p:cNvSpPr>
            <a:spLocks noGrp="1"/>
          </p:cNvSpPr>
          <p:nvPr>
            <p:ph type="sldNum" sz="quarter" idx="12"/>
          </p:nvPr>
        </p:nvSpPr>
        <p:spPr/>
        <p:txBody>
          <a:bodyPr/>
          <a:lstStyle/>
          <a:p>
            <a:fld id="{E68B66A6-FD11-43D4-B666-F3E94C391CA6}" type="slidenum">
              <a:rPr lang="en-GB" smtClean="0"/>
              <a:pPr/>
              <a:t>‹#›</a:t>
            </a:fld>
            <a:endParaRPr lang="en-GB" dirty="0"/>
          </a:p>
        </p:txBody>
      </p:sp>
      <p:sp>
        <p:nvSpPr>
          <p:cNvPr id="6" name="Footer Placeholder 5"/>
          <p:cNvSpPr>
            <a:spLocks noGrp="1"/>
          </p:cNvSpPr>
          <p:nvPr>
            <p:ph type="ftr" sz="quarter" idx="13"/>
          </p:nvPr>
        </p:nvSpPr>
        <p:spPr/>
        <p:txBody>
          <a:bodyPr/>
          <a:lstStyle/>
          <a:p>
            <a:pPr>
              <a:defRPr/>
            </a:pPr>
            <a:endParaRPr lang="en-GB" altLang="en-US" dirty="0"/>
          </a:p>
        </p:txBody>
      </p:sp>
      <p:sp>
        <p:nvSpPr>
          <p:cNvPr id="4" name="TextBox 3">
            <a:extLst>
              <a:ext uri="{FF2B5EF4-FFF2-40B4-BE49-F238E27FC236}">
                <a16:creationId xmlns:a16="http://schemas.microsoft.com/office/drawing/2014/main" id="{0662863E-BA66-1243-B3FA-8A19F98750FA}"/>
              </a:ext>
            </a:extLst>
          </p:cNvPr>
          <p:cNvSpPr txBox="1"/>
          <p:nvPr userDrawn="1"/>
        </p:nvSpPr>
        <p:spPr>
          <a:xfrm>
            <a:off x="4718538" y="397412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548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792000" y="684000"/>
            <a:ext cx="7812448" cy="1080000"/>
          </a:xfrm>
        </p:spPr>
        <p:txBody>
          <a:bodyPr anchor="b"/>
          <a:lstStyle>
            <a:lvl1pPr>
              <a:lnSpc>
                <a:spcPts val="3800"/>
              </a:lnSpc>
              <a:defRPr sz="3600">
                <a:solidFill>
                  <a:schemeClr val="tx2"/>
                </a:solidFill>
              </a:defRPr>
            </a:lvl1pPr>
          </a:lstStyle>
          <a:p>
            <a:r>
              <a:rPr lang="en-US"/>
              <a:t>Click to edit Master title style</a:t>
            </a:r>
            <a:endParaRPr lang="en-GB" dirty="0"/>
          </a:p>
        </p:txBody>
      </p:sp>
      <p:sp>
        <p:nvSpPr>
          <p:cNvPr id="7" name="Text Placeholder 2"/>
          <p:cNvSpPr>
            <a:spLocks noGrp="1"/>
          </p:cNvSpPr>
          <p:nvPr>
            <p:ph type="body" idx="1"/>
          </p:nvPr>
        </p:nvSpPr>
        <p:spPr>
          <a:xfrm>
            <a:off x="900000" y="1800000"/>
            <a:ext cx="7704448" cy="568800"/>
          </a:xfrm>
          <a:prstGeom prst="rect">
            <a:avLst/>
          </a:prstGeom>
        </p:spPr>
        <p:txBody>
          <a:bodyPr lIns="0"/>
          <a:lstStyle>
            <a:lvl1pPr marL="0" indent="0">
              <a:buNone/>
              <a:defRPr sz="1400">
                <a:solidFill>
                  <a:schemeClr val="bg2"/>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53894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sli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72560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_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396114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sli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26877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slide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792000" y="684000"/>
            <a:ext cx="5004136" cy="1080000"/>
          </a:xfrm>
        </p:spPr>
        <p:txBody>
          <a:bodyPr anchor="b"/>
          <a:lstStyle>
            <a:lvl1pPr>
              <a:lnSpc>
                <a:spcPts val="3800"/>
              </a:lnSpc>
              <a:defRPr sz="3600">
                <a:solidFill>
                  <a:schemeClr val="bg1"/>
                </a:solidFill>
              </a:defRPr>
            </a:lvl1pPr>
          </a:lstStyle>
          <a:p>
            <a:r>
              <a:rPr lang="en-US"/>
              <a:t>Click to edit Master title style</a:t>
            </a:r>
            <a:endParaRPr lang="en-GB" dirty="0"/>
          </a:p>
        </p:txBody>
      </p:sp>
      <p:sp>
        <p:nvSpPr>
          <p:cNvPr id="18" name="Text Placeholder 2"/>
          <p:cNvSpPr>
            <a:spLocks noGrp="1"/>
          </p:cNvSpPr>
          <p:nvPr>
            <p:ph type="body" idx="1"/>
          </p:nvPr>
        </p:nvSpPr>
        <p:spPr>
          <a:xfrm>
            <a:off x="900368" y="1800000"/>
            <a:ext cx="3288144" cy="568800"/>
          </a:xfrm>
          <a:prstGeom prst="rect">
            <a:avLst/>
          </a:prstGeom>
        </p:spPr>
        <p:txBody>
          <a:bodyPr lIns="0"/>
          <a:lstStyle>
            <a:lvl1pPr marL="0" indent="0">
              <a:buNone/>
              <a:defRPr sz="1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Footer Placeholder 1"/>
          <p:cNvSpPr>
            <a:spLocks noGrp="1"/>
          </p:cNvSpPr>
          <p:nvPr>
            <p:ph type="ftr" sz="quarter" idx="10"/>
          </p:nvPr>
        </p:nvSpPr>
        <p:spPr/>
        <p:txBody>
          <a:bodyPr/>
          <a:lstStyle/>
          <a:p>
            <a:pPr>
              <a:defRPr/>
            </a:pPr>
            <a:endParaRPr lang="en-GB" altLang="en-US" dirty="0"/>
          </a:p>
        </p:txBody>
      </p:sp>
      <p:sp>
        <p:nvSpPr>
          <p:cNvPr id="3" name="Slide Number Placeholder 2"/>
          <p:cNvSpPr>
            <a:spLocks noGrp="1"/>
          </p:cNvSpPr>
          <p:nvPr>
            <p:ph type="sldNum" sz="quarter" idx="11"/>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13784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p:cNvSpPr>
            <a:spLocks noGrp="1"/>
          </p:cNvSpPr>
          <p:nvPr>
            <p:ph sz="half" idx="12"/>
          </p:nvPr>
        </p:nvSpPr>
        <p:spPr>
          <a:xfrm>
            <a:off x="468000" y="1548001"/>
            <a:ext cx="3888000" cy="2967966"/>
          </a:xfrm>
          <a:prstGeom prst="rect">
            <a:avLst/>
          </a:prstGeom>
        </p:spPr>
        <p:txBody>
          <a:bodyPr lIns="0"/>
          <a:lstStyle>
            <a:lvl1pPr marL="0" indent="0">
              <a:lnSpc>
                <a:spcPts val="2000"/>
              </a:lnSpc>
              <a:spcBef>
                <a:spcPts val="600"/>
              </a:spcBef>
              <a:buFontTx/>
              <a:buNone/>
              <a:defRPr sz="1800">
                <a:solidFill>
                  <a:schemeClr val="bg2"/>
                </a:solidFill>
              </a:defRPr>
            </a:lvl1pPr>
            <a:lvl2pPr marL="0" indent="0">
              <a:lnSpc>
                <a:spcPts val="2000"/>
              </a:lnSpc>
              <a:spcBef>
                <a:spcPts val="600"/>
              </a:spcBef>
              <a:buNone/>
              <a:defRPr sz="1800">
                <a:solidFill>
                  <a:schemeClr val="tx1"/>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a:t>Click to edit Master text styles</a:t>
            </a:r>
          </a:p>
          <a:p>
            <a:pPr lvl="1"/>
            <a:r>
              <a:rPr lang="en-US"/>
              <a:t>Second level</a:t>
            </a:r>
          </a:p>
        </p:txBody>
      </p:sp>
      <p:sp>
        <p:nvSpPr>
          <p:cNvPr id="9" name="Content Placeholder 2"/>
          <p:cNvSpPr>
            <a:spLocks noGrp="1"/>
          </p:cNvSpPr>
          <p:nvPr>
            <p:ph sz="half" idx="13"/>
          </p:nvPr>
        </p:nvSpPr>
        <p:spPr>
          <a:xfrm>
            <a:off x="4788024" y="1548001"/>
            <a:ext cx="3888000" cy="296796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7"/>
          <p:cNvSpPr>
            <a:spLocks noGrp="1" noChangeArrowheads="1"/>
          </p:cNvSpPr>
          <p:nvPr>
            <p:ph type="title"/>
          </p:nvPr>
        </p:nvSpPr>
        <p:spPr bwMode="auto">
          <a:xfrm>
            <a:off x="468000" y="468000"/>
            <a:ext cx="8208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 xmlns:ma14="http://schemas.microsoft.com/office/mac/drawingml/2011/main" val="1"/>
            </a:ext>
          </a:extLst>
        </p:spPr>
        <p:txBody>
          <a:bodyPr/>
          <a:lstStyle>
            <a:lvl1pPr>
              <a:defRPr>
                <a:solidFill>
                  <a:schemeClr val="tx2"/>
                </a:solidFill>
              </a:defRPr>
            </a:lvl1pPr>
          </a:lstStyle>
          <a:p>
            <a:pPr lvl="0"/>
            <a:r>
              <a:rPr lang="en-US"/>
              <a:t>Click to edit Master title style</a:t>
            </a:r>
            <a:endParaRPr lang="en-GB" dirty="0"/>
          </a:p>
        </p:txBody>
      </p:sp>
      <p:sp>
        <p:nvSpPr>
          <p:cNvPr id="2" name="Footer Placeholder 1"/>
          <p:cNvSpPr>
            <a:spLocks noGrp="1"/>
          </p:cNvSpPr>
          <p:nvPr>
            <p:ph type="ftr" sz="quarter" idx="14"/>
          </p:nvPr>
        </p:nvSpPr>
        <p:spPr/>
        <p:txBody>
          <a:bodyPr/>
          <a:lstStyle/>
          <a:p>
            <a:pPr>
              <a:defRPr/>
            </a:pPr>
            <a:endParaRPr lang="en-GB" altLang="en-US" dirty="0"/>
          </a:p>
        </p:txBody>
      </p:sp>
      <p:sp>
        <p:nvSpPr>
          <p:cNvPr id="3" name="Slide Number Placeholder 2"/>
          <p:cNvSpPr>
            <a:spLocks noGrp="1"/>
          </p:cNvSpPr>
          <p:nvPr>
            <p:ph type="sldNum" sz="quarter" idx="15"/>
          </p:nvPr>
        </p:nvSpPr>
        <p:spPr/>
        <p:txBody>
          <a:bodyPr/>
          <a:lstStyle/>
          <a:p>
            <a:fld id="{E68B66A6-FD11-43D4-B666-F3E94C391CA6}" type="slidenum">
              <a:rPr lang="en-GB" smtClean="0"/>
              <a:pPr/>
              <a:t>‹#›</a:t>
            </a:fld>
            <a:endParaRPr lang="en-GB" dirty="0"/>
          </a:p>
        </p:txBody>
      </p:sp>
    </p:spTree>
    <p:extLst>
      <p:ext uri="{BB962C8B-B14F-4D97-AF65-F5344CB8AC3E}">
        <p14:creationId xmlns:p14="http://schemas.microsoft.com/office/powerpoint/2010/main" val="271821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68000"/>
            <a:ext cx="8208912" cy="720000"/>
          </a:xfrm>
          <a:prstGeom prst="rect">
            <a:avLst/>
          </a:prstGeom>
        </p:spPr>
        <p:txBody>
          <a:bodyPr vert="horz" lIns="91440" tIns="45720" rIns="91440" bIns="45720" rtlCol="0" anchor="t" anchorCtr="0">
            <a:noAutofit/>
          </a:bodyPr>
          <a:lstStyle/>
          <a:p>
            <a:r>
              <a:rPr lang="en-US"/>
              <a:t>Click to edit Master title style</a:t>
            </a:r>
            <a:endParaRPr lang="en-GB" dirty="0"/>
          </a:p>
        </p:txBody>
      </p:sp>
      <p:sp>
        <p:nvSpPr>
          <p:cNvPr id="7" name="Rectangle 10"/>
          <p:cNvSpPr>
            <a:spLocks noGrp="1" noChangeArrowheads="1"/>
          </p:cNvSpPr>
          <p:nvPr>
            <p:ph type="ftr" sz="quarter" idx="3"/>
          </p:nvPr>
        </p:nvSpPr>
        <p:spPr bwMode="auto">
          <a:xfrm>
            <a:off x="915442" y="4803998"/>
            <a:ext cx="4520654" cy="271462"/>
          </a:xfrm>
          <a:prstGeom prst="rect">
            <a:avLst/>
          </a:prstGeom>
          <a:noFill/>
          <a:ln w="9525" algn="ctr">
            <a:noFill/>
            <a:miter lim="800000"/>
            <a:headEnd/>
            <a:tailEnd/>
          </a:ln>
          <a:effectLst/>
        </p:spPr>
        <p:txBody>
          <a:bodyPr vert="horz" wrap="square" lIns="0" tIns="45720" rIns="91440" bIns="45720" numCol="1" anchor="ctr" anchorCtr="0" compatLnSpc="1">
            <a:prstTxWarp prst="textNoShape">
              <a:avLst/>
            </a:prstTxWarp>
          </a:bodyPr>
          <a:lstStyle>
            <a:lvl1pPr>
              <a:defRPr sz="800" b="0" i="0">
                <a:solidFill>
                  <a:schemeClr val="tx1"/>
                </a:solidFill>
                <a:latin typeface="+mn-lt"/>
                <a:ea typeface="+mn-ea"/>
                <a:cs typeface="Proxima Nova Soft Regular"/>
              </a:defRPr>
            </a:lvl1pPr>
          </a:lstStyle>
          <a:p>
            <a:pPr>
              <a:defRPr/>
            </a:pPr>
            <a:endParaRPr lang="en-GB" altLang="en-US" dirty="0"/>
          </a:p>
        </p:txBody>
      </p:sp>
      <p:sp>
        <p:nvSpPr>
          <p:cNvPr id="12" name="Slide Number Placeholder 10"/>
          <p:cNvSpPr>
            <a:spLocks noGrp="1"/>
          </p:cNvSpPr>
          <p:nvPr>
            <p:ph type="sldNum" sz="quarter" idx="4"/>
          </p:nvPr>
        </p:nvSpPr>
        <p:spPr>
          <a:xfrm>
            <a:off x="467544" y="4803998"/>
            <a:ext cx="360040" cy="274637"/>
          </a:xfrm>
          <a:prstGeom prst="rect">
            <a:avLst/>
          </a:prstGeom>
        </p:spPr>
        <p:txBody>
          <a:bodyPr vert="horz" lIns="91440" tIns="45720" rIns="91440" bIns="45720" rtlCol="0" anchor="ctr"/>
          <a:lstStyle>
            <a:lvl1pPr algn="l">
              <a:defRPr lang="en-GB" sz="800" kern="1200" smtClean="0">
                <a:solidFill>
                  <a:schemeClr val="tx1"/>
                </a:solidFill>
                <a:latin typeface="+mn-lt"/>
                <a:ea typeface="+mn-ea"/>
                <a:cs typeface="+mn-cs"/>
              </a:defRPr>
            </a:lvl1pPr>
          </a:lstStyle>
          <a:p>
            <a:fld id="{E68B66A6-FD11-43D4-B666-F3E94C391CA6}" type="slidenum">
              <a:rPr lang="en-GB" smtClean="0"/>
              <a:pPr/>
              <a:t>‹#›</a:t>
            </a:fld>
            <a:endParaRPr lang="en-GB" dirty="0"/>
          </a:p>
        </p:txBody>
      </p:sp>
      <p:sp>
        <p:nvSpPr>
          <p:cNvPr id="13" name="Text Placeholder 12"/>
          <p:cNvSpPr>
            <a:spLocks noGrp="1"/>
          </p:cNvSpPr>
          <p:nvPr>
            <p:ph type="body" idx="1"/>
          </p:nvPr>
        </p:nvSpPr>
        <p:spPr>
          <a:xfrm>
            <a:off x="467544" y="1548000"/>
            <a:ext cx="8208912" cy="29679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98306343"/>
      </p:ext>
    </p:extLst>
  </p:cSld>
  <p:clrMap bg1="lt1" tx1="dk1" bg2="lt2" tx2="dk2" accent1="accent1" accent2="accent2" accent3="accent3" accent4="accent4" accent5="accent5" accent6="accent6" hlink="hlink" folHlink="folHlink"/>
  <p:sldLayoutIdLst>
    <p:sldLayoutId id="2147483671" r:id="rId1"/>
    <p:sldLayoutId id="2147483662" r:id="rId2"/>
    <p:sldLayoutId id="2147483663" r:id="rId3"/>
    <p:sldLayoutId id="2147483664" r:id="rId4"/>
    <p:sldLayoutId id="2147483665" r:id="rId5"/>
    <p:sldLayoutId id="2147483672" r:id="rId6"/>
    <p:sldLayoutId id="2147483673" r:id="rId7"/>
    <p:sldLayoutId id="2147483674" r:id="rId8"/>
    <p:sldLayoutId id="2147483670" r:id="rId9"/>
  </p:sldLayoutIdLst>
  <p:hf hdr="0" ftr="0" dt="0"/>
  <p:txStyles>
    <p:titleStyle>
      <a:lvl1pPr algn="l" defTabSz="914400" rtl="0" eaLnBrk="1" latinLnBrk="0" hangingPunct="1">
        <a:lnSpc>
          <a:spcPts val="3000"/>
        </a:lnSpc>
        <a:spcBef>
          <a:spcPct val="0"/>
        </a:spcBef>
        <a:buNone/>
        <a:defRPr lang="en-GB" sz="2500" kern="1200" dirty="0">
          <a:solidFill>
            <a:srgbClr val="0033A0"/>
          </a:solidFill>
          <a:latin typeface="+mj-lt"/>
          <a:ea typeface="+mj-ea"/>
          <a:cs typeface="+mj-cs"/>
        </a:defRPr>
      </a:lvl1pPr>
    </p:titleStyle>
    <p:bodyStyle>
      <a:lvl1pPr marL="266700" indent="-266700" algn="l" defTabSz="914400" rtl="0" eaLnBrk="1" latinLnBrk="0" hangingPunct="1">
        <a:lnSpc>
          <a:spcPts val="2000"/>
        </a:lnSpc>
        <a:spcBef>
          <a:spcPts val="600"/>
        </a:spcBef>
        <a:buClr>
          <a:schemeClr val="bg2"/>
        </a:buClr>
        <a:buFont typeface="Wingdings" panose="05000000000000000000" pitchFamily="2" charset="2"/>
        <a:buChar char="§"/>
        <a:tabLst/>
        <a:defRPr lang="en-US" sz="1800" kern="1200" dirty="0" smtClean="0">
          <a:solidFill>
            <a:schemeClr val="tx1"/>
          </a:solidFill>
          <a:latin typeface="+mn-lt"/>
          <a:ea typeface="+mn-ea"/>
          <a:cs typeface="+mn-cs"/>
        </a:defRPr>
      </a:lvl1pPr>
      <a:lvl2pPr marL="447675" indent="-180975" algn="l" defTabSz="914400" rtl="0" eaLnBrk="1" latinLnBrk="0" hangingPunct="1">
        <a:lnSpc>
          <a:spcPts val="1800"/>
        </a:lnSpc>
        <a:spcBef>
          <a:spcPts val="600"/>
        </a:spcBef>
        <a:buClr>
          <a:schemeClr val="bg2"/>
        </a:buClr>
        <a:buFont typeface="Wingdings" panose="05000000000000000000" pitchFamily="2" charset="2"/>
        <a:buChar char="§"/>
        <a:tabLst/>
        <a:defRPr lang="en-US" sz="1400" kern="1200" dirty="0" smtClean="0">
          <a:solidFill>
            <a:schemeClr val="tx1"/>
          </a:solidFill>
          <a:latin typeface="+mn-lt"/>
          <a:ea typeface="+mn-ea"/>
          <a:cs typeface="+mn-cs"/>
        </a:defRPr>
      </a:lvl2pPr>
      <a:lvl3pPr marL="622300" indent="-174625" algn="l" defTabSz="914400" rtl="0" eaLnBrk="1" latinLnBrk="0" hangingPunct="1">
        <a:lnSpc>
          <a:spcPts val="1800"/>
        </a:lnSpc>
        <a:spcBef>
          <a:spcPts val="600"/>
        </a:spcBef>
        <a:buClr>
          <a:schemeClr val="bg2"/>
        </a:buClr>
        <a:buFont typeface="Wingdings" panose="05000000000000000000" pitchFamily="2" charset="2"/>
        <a:buChar char="§"/>
        <a:tabLst/>
        <a:defRPr lang="en-US" sz="1200" kern="1200" dirty="0" smtClean="0">
          <a:solidFill>
            <a:schemeClr val="tx1"/>
          </a:solidFill>
          <a:latin typeface="+mn-lt"/>
          <a:ea typeface="+mn-ea"/>
          <a:cs typeface="+mn-cs"/>
        </a:defRPr>
      </a:lvl3pPr>
      <a:lvl4pPr marL="803275" indent="-180975" algn="l" defTabSz="914400" rtl="0" eaLnBrk="1" latinLnBrk="0" hangingPunct="1">
        <a:lnSpc>
          <a:spcPts val="1800"/>
        </a:lnSpc>
        <a:spcBef>
          <a:spcPts val="600"/>
        </a:spcBef>
        <a:buClr>
          <a:schemeClr val="bg2"/>
        </a:buClr>
        <a:buFont typeface="Arial" panose="020B0604020202020204" pitchFamily="34" charset="0"/>
        <a:buChar char="–"/>
        <a:tabLst/>
        <a:defRPr lang="en-GB" sz="1200" kern="1200" dirty="0">
          <a:solidFill>
            <a:schemeClr val="tx1"/>
          </a:solidFill>
          <a:latin typeface="+mn-lt"/>
          <a:ea typeface="+mn-ea"/>
          <a:cs typeface="+mn-cs"/>
        </a:defRPr>
      </a:lvl4pPr>
      <a:lvl5pPr marL="977900" indent="-174625" algn="l" defTabSz="914400" rtl="0" eaLnBrk="1" latinLnBrk="0" hangingPunct="1">
        <a:lnSpc>
          <a:spcPts val="1800"/>
        </a:lnSpc>
        <a:spcBef>
          <a:spcPts val="600"/>
        </a:spcBef>
        <a:buClr>
          <a:schemeClr val="bg2"/>
        </a:buClr>
        <a:buFont typeface="Arial" panose="020B0604020202020204" pitchFamily="34" charset="0"/>
        <a:buChar char="»"/>
        <a:tabLst/>
        <a:defRPr lang="en-GB" sz="12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outhernwater.co.uk/developer-port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8D4F-96B6-9364-96B3-F2641D2B085C}"/>
              </a:ext>
            </a:extLst>
          </p:cNvPr>
          <p:cNvSpPr>
            <a:spLocks noGrp="1"/>
          </p:cNvSpPr>
          <p:nvPr>
            <p:ph type="title"/>
          </p:nvPr>
        </p:nvSpPr>
        <p:spPr/>
        <p:txBody>
          <a:bodyPr wrap="square" tIns="36000">
            <a:normAutofit fontScale="90000"/>
          </a:bodyPr>
          <a:lstStyle/>
          <a:p>
            <a:pPr algn="ctr"/>
            <a:r>
              <a:rPr lang="en-GB" sz="4400" b="1" dirty="0">
                <a:latin typeface="Arial" panose="020B0604020202020204" pitchFamily="34" charset="0"/>
                <a:cs typeface="Arial" panose="020B0604020202020204" pitchFamily="34" charset="0"/>
              </a:rPr>
              <a:t>How to set up your </a:t>
            </a:r>
            <a:r>
              <a:rPr lang="en-GB" sz="4400" b="1" dirty="0" err="1">
                <a:latin typeface="Arial" panose="020B0604020202020204" pitchFamily="34" charset="0"/>
                <a:cs typeface="Arial" panose="020B0604020202020204" pitchFamily="34" charset="0"/>
              </a:rPr>
              <a:t>GetConnected</a:t>
            </a:r>
            <a:r>
              <a:rPr lang="en-GB" sz="4400" b="1" dirty="0">
                <a:latin typeface="Arial" panose="020B0604020202020204" pitchFamily="34" charset="0"/>
                <a:cs typeface="Arial" panose="020B0604020202020204" pitchFamily="34" charset="0"/>
              </a:rPr>
              <a:t> account</a:t>
            </a:r>
          </a:p>
        </p:txBody>
      </p:sp>
      <p:sp>
        <p:nvSpPr>
          <p:cNvPr id="3" name="Slide Number Placeholder 2">
            <a:extLst>
              <a:ext uri="{FF2B5EF4-FFF2-40B4-BE49-F238E27FC236}">
                <a16:creationId xmlns:a16="http://schemas.microsoft.com/office/drawing/2014/main" id="{0687356B-9897-1D5D-C3B0-D135B30BAA2C}"/>
              </a:ext>
            </a:extLst>
          </p:cNvPr>
          <p:cNvSpPr>
            <a:spLocks noGrp="1"/>
          </p:cNvSpPr>
          <p:nvPr>
            <p:ph type="sldNum" sz="quarter" idx="4294967295"/>
          </p:nvPr>
        </p:nvSpPr>
        <p:spPr>
          <a:xfrm>
            <a:off x="0" y="4803775"/>
            <a:ext cx="358775" cy="274638"/>
          </a:xfrm>
        </p:spPr>
        <p:txBody>
          <a:bodyPr/>
          <a:lstStyle/>
          <a:p>
            <a:fld id="{E68B66A6-FD11-43D4-B666-F3E94C391CA6}" type="slidenum">
              <a:rPr lang="en-GB" smtClean="0"/>
              <a:pPr/>
              <a:t>1</a:t>
            </a:fld>
            <a:endParaRPr lang="en-GB" dirty="0"/>
          </a:p>
        </p:txBody>
      </p:sp>
    </p:spTree>
    <p:extLst>
      <p:ext uri="{BB962C8B-B14F-4D97-AF65-F5344CB8AC3E}">
        <p14:creationId xmlns:p14="http://schemas.microsoft.com/office/powerpoint/2010/main" val="2498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F90A-EDED-2D55-95B6-9F78816980D1}"/>
              </a:ext>
            </a:extLst>
          </p:cNvPr>
          <p:cNvSpPr>
            <a:spLocks noGrp="1"/>
          </p:cNvSpPr>
          <p:nvPr>
            <p:ph type="title"/>
          </p:nvPr>
        </p:nvSpPr>
        <p:spPr/>
        <p:txBody>
          <a:bodyPr/>
          <a:lstStyle/>
          <a:p>
            <a:r>
              <a:rPr lang="en-GB" dirty="0"/>
              <a:t>Introduction</a:t>
            </a:r>
          </a:p>
        </p:txBody>
      </p:sp>
      <p:sp>
        <p:nvSpPr>
          <p:cNvPr id="3" name="Slide Number Placeholder 2">
            <a:extLst>
              <a:ext uri="{FF2B5EF4-FFF2-40B4-BE49-F238E27FC236}">
                <a16:creationId xmlns:a16="http://schemas.microsoft.com/office/drawing/2014/main" id="{4F101F86-23E2-3A71-143C-9A56AAB1DA21}"/>
              </a:ext>
            </a:extLst>
          </p:cNvPr>
          <p:cNvSpPr>
            <a:spLocks noGrp="1"/>
          </p:cNvSpPr>
          <p:nvPr>
            <p:ph type="sldNum" sz="quarter" idx="11"/>
          </p:nvPr>
        </p:nvSpPr>
        <p:spPr/>
        <p:txBody>
          <a:bodyPr/>
          <a:lstStyle/>
          <a:p>
            <a:fld id="{E68B66A6-FD11-43D4-B666-F3E94C391CA6}" type="slidenum">
              <a:rPr lang="en-GB" smtClean="0"/>
              <a:pPr/>
              <a:t>2</a:t>
            </a:fld>
            <a:endParaRPr lang="en-GB" dirty="0"/>
          </a:p>
        </p:txBody>
      </p:sp>
      <p:sp>
        <p:nvSpPr>
          <p:cNvPr id="4" name="Content Placeholder 3">
            <a:extLst>
              <a:ext uri="{FF2B5EF4-FFF2-40B4-BE49-F238E27FC236}">
                <a16:creationId xmlns:a16="http://schemas.microsoft.com/office/drawing/2014/main" id="{58437E1A-9084-2A93-5661-D59CD36F6CED}"/>
              </a:ext>
            </a:extLst>
          </p:cNvPr>
          <p:cNvSpPr>
            <a:spLocks noGrp="1"/>
          </p:cNvSpPr>
          <p:nvPr>
            <p:ph idx="1"/>
          </p:nvPr>
        </p:nvSpPr>
        <p:spPr/>
        <p:txBody>
          <a:bodyPr/>
          <a:lstStyle/>
          <a:p>
            <a:r>
              <a:rPr lang="en-GB" sz="1600" dirty="0"/>
              <a:t>Our </a:t>
            </a:r>
            <a:r>
              <a:rPr lang="en-GB" sz="1600" dirty="0" err="1"/>
              <a:t>GetConnected</a:t>
            </a:r>
            <a:r>
              <a:rPr lang="en-GB" sz="1600" dirty="0"/>
              <a:t> portal is designed to make things easier for all our Developer Services customers, whether you're working on large property developments or simply making improvements to your home, like building that dream extension.</a:t>
            </a:r>
          </a:p>
          <a:p>
            <a:r>
              <a:rPr lang="en-GB" sz="1600" dirty="0"/>
              <a:t>Once you've created an account, you'll have access to a personalised dashboard where you can easily manage and track your applications. For businesses, there's also the option to set up a team account, so your colleagues can work together on the same application—whether it’s submitting documents, answering our queries, or keeping track of progress.</a:t>
            </a:r>
          </a:p>
          <a:p>
            <a:r>
              <a:rPr lang="en-GB" sz="1600" dirty="0"/>
              <a:t>If you ever have any questions, you can reach us by phone on 0330 303 0119</a:t>
            </a:r>
          </a:p>
          <a:p>
            <a:endParaRPr lang="en-GB" sz="1600" dirty="0"/>
          </a:p>
        </p:txBody>
      </p:sp>
    </p:spTree>
    <p:extLst>
      <p:ext uri="{BB962C8B-B14F-4D97-AF65-F5344CB8AC3E}">
        <p14:creationId xmlns:p14="http://schemas.microsoft.com/office/powerpoint/2010/main" val="25751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3</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a:pPr>
            <a:r>
              <a:rPr lang="en-GB" dirty="0"/>
              <a:t>Visit the </a:t>
            </a:r>
            <a:r>
              <a:rPr lang="en-GB" dirty="0" err="1">
                <a:hlinkClick r:id="rId2"/>
              </a:rPr>
              <a:t>GetConnected</a:t>
            </a:r>
            <a:r>
              <a:rPr lang="en-GB" dirty="0">
                <a:hlinkClick r:id="rId2"/>
              </a:rPr>
              <a:t> page </a:t>
            </a:r>
            <a:r>
              <a:rPr lang="en-GB" dirty="0"/>
              <a:t>on our website</a:t>
            </a:r>
            <a:br>
              <a:rPr lang="en-GB" dirty="0"/>
            </a:br>
            <a:endParaRPr lang="en-GB" dirty="0"/>
          </a:p>
          <a:p>
            <a:pPr marL="342900" indent="-342900">
              <a:buFont typeface="+mj-lt"/>
              <a:buAutoNum type="arabicPeriod"/>
            </a:pPr>
            <a:r>
              <a:rPr lang="en-GB" dirty="0"/>
              <a:t>Select ‘</a:t>
            </a:r>
            <a:r>
              <a:rPr lang="en-GB" b="1" dirty="0"/>
              <a:t>Login</a:t>
            </a:r>
            <a:r>
              <a:rPr lang="en-GB" dirty="0"/>
              <a:t>’ if you are an existing customer or ‘</a:t>
            </a:r>
            <a:r>
              <a:rPr lang="en-GB" b="1" dirty="0"/>
              <a:t>Sign up</a:t>
            </a:r>
            <a:r>
              <a:rPr lang="en-GB" dirty="0"/>
              <a:t>’ to create your account</a:t>
            </a:r>
          </a:p>
        </p:txBody>
      </p:sp>
      <p:pic>
        <p:nvPicPr>
          <p:cNvPr id="6" name="Picture 5">
            <a:extLst>
              <a:ext uri="{FF2B5EF4-FFF2-40B4-BE49-F238E27FC236}">
                <a16:creationId xmlns:a16="http://schemas.microsoft.com/office/drawing/2014/main" id="{3663D55C-4BA9-8BEB-81A8-986B35F3EE67}"/>
              </a:ext>
            </a:extLst>
          </p:cNvPr>
          <p:cNvPicPr>
            <a:picLocks noChangeAspect="1"/>
          </p:cNvPicPr>
          <p:nvPr/>
        </p:nvPicPr>
        <p:blipFill>
          <a:blip r:embed="rId3"/>
          <a:srcRect t="19387"/>
          <a:stretch/>
        </p:blipFill>
        <p:spPr>
          <a:xfrm>
            <a:off x="460285" y="1074876"/>
            <a:ext cx="5488701" cy="2993748"/>
          </a:xfrm>
          <a:prstGeom prst="rect">
            <a:avLst/>
          </a:prstGeom>
          <a:ln>
            <a:solidFill>
              <a:schemeClr val="tx1"/>
            </a:solidFill>
          </a:ln>
        </p:spPr>
      </p:pic>
      <p:sp>
        <p:nvSpPr>
          <p:cNvPr id="7" name="Rectangle 6">
            <a:extLst>
              <a:ext uri="{FF2B5EF4-FFF2-40B4-BE49-F238E27FC236}">
                <a16:creationId xmlns:a16="http://schemas.microsoft.com/office/drawing/2014/main" id="{323458EC-C62A-A0B5-C88A-772E08FA85F6}"/>
              </a:ext>
            </a:extLst>
          </p:cNvPr>
          <p:cNvSpPr/>
          <p:nvPr/>
        </p:nvSpPr>
        <p:spPr>
          <a:xfrm>
            <a:off x="3347864" y="3435846"/>
            <a:ext cx="2232248" cy="50405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3D0811EC-A2CA-D48F-0091-F738E4B48892}"/>
              </a:ext>
            </a:extLst>
          </p:cNvPr>
          <p:cNvCxnSpPr/>
          <p:nvPr/>
        </p:nvCxnSpPr>
        <p:spPr>
          <a:xfrm flipH="1">
            <a:off x="5652120" y="2571750"/>
            <a:ext cx="936104" cy="100811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0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4</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3"/>
            </a:pPr>
            <a:r>
              <a:rPr lang="en-GB" dirty="0"/>
              <a:t>Register your account under Individual or Business according to how you’ll use it</a:t>
            </a:r>
            <a:br>
              <a:rPr lang="en-GB" dirty="0"/>
            </a:br>
            <a:endParaRPr lang="en-GB" dirty="0"/>
          </a:p>
          <a:p>
            <a:pPr marL="342900" indent="-342900">
              <a:buFont typeface="+mj-lt"/>
              <a:buAutoNum type="arabicPeriod" startAt="3"/>
            </a:pPr>
            <a:r>
              <a:rPr lang="en-GB" dirty="0"/>
              <a:t>If you need some support with setting up a Business account then we have a guide for that too.</a:t>
            </a:r>
          </a:p>
        </p:txBody>
      </p:sp>
      <p:pic>
        <p:nvPicPr>
          <p:cNvPr id="8" name="Picture 7">
            <a:extLst>
              <a:ext uri="{FF2B5EF4-FFF2-40B4-BE49-F238E27FC236}">
                <a16:creationId xmlns:a16="http://schemas.microsoft.com/office/drawing/2014/main" id="{A970B1BC-E361-C799-30F1-E18429602D28}"/>
              </a:ext>
            </a:extLst>
          </p:cNvPr>
          <p:cNvPicPr>
            <a:picLocks noChangeAspect="1"/>
          </p:cNvPicPr>
          <p:nvPr/>
        </p:nvPicPr>
        <p:blipFill>
          <a:blip r:embed="rId2"/>
          <a:stretch>
            <a:fillRect/>
          </a:stretch>
        </p:blipFill>
        <p:spPr>
          <a:xfrm>
            <a:off x="460284" y="1525054"/>
            <a:ext cx="5488701" cy="2093392"/>
          </a:xfrm>
          <a:prstGeom prst="rect">
            <a:avLst/>
          </a:prstGeom>
          <a:ln>
            <a:solidFill>
              <a:schemeClr val="tx1">
                <a:lumMod val="50000"/>
              </a:schemeClr>
            </a:solidFill>
          </a:ln>
        </p:spPr>
      </p:pic>
    </p:spTree>
    <p:extLst>
      <p:ext uri="{BB962C8B-B14F-4D97-AF65-F5344CB8AC3E}">
        <p14:creationId xmlns:p14="http://schemas.microsoft.com/office/powerpoint/2010/main" val="299980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5</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5"/>
            </a:pPr>
            <a:r>
              <a:rPr lang="en-GB" dirty="0"/>
              <a:t>Enter your name and contact details in the appropriate fields so we can stay in touch with you as your application moves forward</a:t>
            </a:r>
          </a:p>
        </p:txBody>
      </p:sp>
      <p:pic>
        <p:nvPicPr>
          <p:cNvPr id="6" name="Picture 5">
            <a:extLst>
              <a:ext uri="{FF2B5EF4-FFF2-40B4-BE49-F238E27FC236}">
                <a16:creationId xmlns:a16="http://schemas.microsoft.com/office/drawing/2014/main" id="{2C09F80F-7C4A-549B-BC77-B8EED742C9AF}"/>
              </a:ext>
            </a:extLst>
          </p:cNvPr>
          <p:cNvPicPr>
            <a:picLocks noChangeAspect="1"/>
          </p:cNvPicPr>
          <p:nvPr/>
        </p:nvPicPr>
        <p:blipFill>
          <a:blip r:embed="rId2"/>
          <a:stretch>
            <a:fillRect/>
          </a:stretch>
        </p:blipFill>
        <p:spPr>
          <a:xfrm>
            <a:off x="468960" y="1395269"/>
            <a:ext cx="5488701" cy="2352962"/>
          </a:xfrm>
          <a:prstGeom prst="rect">
            <a:avLst/>
          </a:prstGeom>
          <a:ln>
            <a:solidFill>
              <a:schemeClr val="tx1">
                <a:lumMod val="50000"/>
              </a:schemeClr>
            </a:solidFill>
          </a:ln>
        </p:spPr>
      </p:pic>
    </p:spTree>
    <p:extLst>
      <p:ext uri="{BB962C8B-B14F-4D97-AF65-F5344CB8AC3E}">
        <p14:creationId xmlns:p14="http://schemas.microsoft.com/office/powerpoint/2010/main" val="72348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6</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6"/>
            </a:pPr>
            <a:r>
              <a:rPr lang="en-GB" dirty="0"/>
              <a:t>Fill out your address details</a:t>
            </a:r>
          </a:p>
        </p:txBody>
      </p:sp>
      <p:pic>
        <p:nvPicPr>
          <p:cNvPr id="7" name="Picture 6">
            <a:extLst>
              <a:ext uri="{FF2B5EF4-FFF2-40B4-BE49-F238E27FC236}">
                <a16:creationId xmlns:a16="http://schemas.microsoft.com/office/drawing/2014/main" id="{55F81953-F168-B4A5-29D2-B66C78E1E600}"/>
              </a:ext>
            </a:extLst>
          </p:cNvPr>
          <p:cNvPicPr>
            <a:picLocks noChangeAspect="1"/>
          </p:cNvPicPr>
          <p:nvPr/>
        </p:nvPicPr>
        <p:blipFill>
          <a:blip r:embed="rId2"/>
          <a:stretch>
            <a:fillRect/>
          </a:stretch>
        </p:blipFill>
        <p:spPr>
          <a:xfrm>
            <a:off x="479376" y="1441358"/>
            <a:ext cx="5753841" cy="2260784"/>
          </a:xfrm>
          <a:prstGeom prst="rect">
            <a:avLst/>
          </a:prstGeom>
          <a:ln>
            <a:solidFill>
              <a:schemeClr val="tx1">
                <a:lumMod val="50000"/>
              </a:schemeClr>
            </a:solidFill>
          </a:ln>
        </p:spPr>
      </p:pic>
    </p:spTree>
    <p:extLst>
      <p:ext uri="{BB962C8B-B14F-4D97-AF65-F5344CB8AC3E}">
        <p14:creationId xmlns:p14="http://schemas.microsoft.com/office/powerpoint/2010/main" val="115888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7</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6156176" y="915566"/>
            <a:ext cx="2824405" cy="3312368"/>
          </a:xfrm>
        </p:spPr>
        <p:txBody>
          <a:bodyPr/>
          <a:lstStyle/>
          <a:p>
            <a:pPr marL="342900" indent="-342900">
              <a:buFont typeface="+mj-lt"/>
              <a:buAutoNum type="arabicPeriod" startAt="7"/>
            </a:pPr>
            <a:r>
              <a:rPr lang="en-GB" dirty="0"/>
              <a:t>Choose a Username and Password to log into your account</a:t>
            </a:r>
          </a:p>
          <a:p>
            <a:pPr marL="342900" indent="-342900">
              <a:buFont typeface="+mj-lt"/>
              <a:buAutoNum type="arabicPeriod" startAt="7"/>
            </a:pPr>
            <a:endParaRPr lang="en-GB" dirty="0"/>
          </a:p>
          <a:p>
            <a:pPr marL="342900" indent="-342900">
              <a:buFont typeface="+mj-lt"/>
              <a:buAutoNum type="arabicPeriod" startAt="7"/>
            </a:pPr>
            <a:r>
              <a:rPr lang="en-GB" dirty="0"/>
              <a:t>Please </a:t>
            </a:r>
            <a:r>
              <a:rPr lang="en-GB" b="1" dirty="0"/>
              <a:t>do not </a:t>
            </a:r>
            <a:r>
              <a:rPr lang="en-GB" dirty="0"/>
              <a:t>use your email address as your Username</a:t>
            </a:r>
          </a:p>
        </p:txBody>
      </p:sp>
      <p:pic>
        <p:nvPicPr>
          <p:cNvPr id="6" name="Picture 5">
            <a:extLst>
              <a:ext uri="{FF2B5EF4-FFF2-40B4-BE49-F238E27FC236}">
                <a16:creationId xmlns:a16="http://schemas.microsoft.com/office/drawing/2014/main" id="{43AA8402-437E-7749-6164-F9D6800163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0542" y="1711334"/>
            <a:ext cx="5598439" cy="1720831"/>
          </a:xfrm>
          <a:prstGeom prst="rect">
            <a:avLst/>
          </a:prstGeom>
          <a:ln>
            <a:solidFill>
              <a:schemeClr val="tx1">
                <a:lumMod val="50000"/>
              </a:schemeClr>
            </a:solidFill>
          </a:ln>
        </p:spPr>
      </p:pic>
    </p:spTree>
    <p:extLst>
      <p:ext uri="{BB962C8B-B14F-4D97-AF65-F5344CB8AC3E}">
        <p14:creationId xmlns:p14="http://schemas.microsoft.com/office/powerpoint/2010/main" val="413291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CB53-06E1-462F-B352-F093BA127E6E}"/>
              </a:ext>
            </a:extLst>
          </p:cNvPr>
          <p:cNvSpPr>
            <a:spLocks noGrp="1"/>
          </p:cNvSpPr>
          <p:nvPr>
            <p:ph type="title"/>
          </p:nvPr>
        </p:nvSpPr>
        <p:spPr>
          <a:xfrm>
            <a:off x="107504" y="82218"/>
            <a:ext cx="8208456" cy="720000"/>
          </a:xfrm>
        </p:spPr>
        <p:txBody>
          <a:bodyPr/>
          <a:lstStyle/>
          <a:p>
            <a:r>
              <a:rPr lang="en-GB" sz="1200" dirty="0"/>
              <a:t>Setting up your </a:t>
            </a:r>
            <a:r>
              <a:rPr lang="en-GB" sz="1200" dirty="0" err="1"/>
              <a:t>GetConnected</a:t>
            </a:r>
            <a:r>
              <a:rPr lang="en-GB" sz="1200" dirty="0"/>
              <a:t> account</a:t>
            </a:r>
          </a:p>
        </p:txBody>
      </p:sp>
      <p:sp>
        <p:nvSpPr>
          <p:cNvPr id="3" name="Slide Number Placeholder 2">
            <a:extLst>
              <a:ext uri="{FF2B5EF4-FFF2-40B4-BE49-F238E27FC236}">
                <a16:creationId xmlns:a16="http://schemas.microsoft.com/office/drawing/2014/main" id="{45715062-B05E-4A83-911C-D5B6D6CE8AC7}"/>
              </a:ext>
            </a:extLst>
          </p:cNvPr>
          <p:cNvSpPr>
            <a:spLocks noGrp="1"/>
          </p:cNvSpPr>
          <p:nvPr>
            <p:ph type="sldNum" sz="quarter" idx="11"/>
          </p:nvPr>
        </p:nvSpPr>
        <p:spPr/>
        <p:txBody>
          <a:bodyPr/>
          <a:lstStyle/>
          <a:p>
            <a:fld id="{E68B66A6-FD11-43D4-B666-F3E94C391CA6}" type="slidenum">
              <a:rPr lang="en-GB" smtClean="0"/>
              <a:pPr/>
              <a:t>8</a:t>
            </a:fld>
            <a:endParaRPr lang="en-GB" dirty="0"/>
          </a:p>
        </p:txBody>
      </p:sp>
      <p:sp>
        <p:nvSpPr>
          <p:cNvPr id="4" name="Content Placeholder 3">
            <a:extLst>
              <a:ext uri="{FF2B5EF4-FFF2-40B4-BE49-F238E27FC236}">
                <a16:creationId xmlns:a16="http://schemas.microsoft.com/office/drawing/2014/main" id="{FC756C80-84EC-4935-B658-A7D602CE803E}"/>
              </a:ext>
            </a:extLst>
          </p:cNvPr>
          <p:cNvSpPr>
            <a:spLocks noGrp="1"/>
          </p:cNvSpPr>
          <p:nvPr>
            <p:ph idx="1"/>
          </p:nvPr>
        </p:nvSpPr>
        <p:spPr>
          <a:xfrm>
            <a:off x="539552" y="1166285"/>
            <a:ext cx="8064896" cy="1071566"/>
          </a:xfrm>
        </p:spPr>
        <p:txBody>
          <a:bodyPr/>
          <a:lstStyle/>
          <a:p>
            <a:pPr marL="342900" indent="-342900">
              <a:buFont typeface="+mj-lt"/>
              <a:buAutoNum type="arabicPeriod" startAt="9"/>
            </a:pPr>
            <a:r>
              <a:rPr lang="en-GB" dirty="0"/>
              <a:t>Check your email to confirm registration and log into your account</a:t>
            </a:r>
            <a:br>
              <a:rPr lang="en-GB" dirty="0"/>
            </a:br>
            <a:endParaRPr lang="en-GB" dirty="0"/>
          </a:p>
          <a:p>
            <a:pPr marL="0" indent="0">
              <a:buNone/>
            </a:pPr>
            <a:r>
              <a:rPr lang="en-GB" i="1" dirty="0"/>
              <a:t>Tip: Please allow a few minutes and then check your junk mail if it hasn’t arrived</a:t>
            </a:r>
          </a:p>
        </p:txBody>
      </p:sp>
      <p:pic>
        <p:nvPicPr>
          <p:cNvPr id="7" name="Picture 6">
            <a:extLst>
              <a:ext uri="{FF2B5EF4-FFF2-40B4-BE49-F238E27FC236}">
                <a16:creationId xmlns:a16="http://schemas.microsoft.com/office/drawing/2014/main" id="{2D5DCE71-D85F-8AA3-662E-4AF858103B08}"/>
              </a:ext>
            </a:extLst>
          </p:cNvPr>
          <p:cNvPicPr>
            <a:picLocks noChangeAspect="1"/>
          </p:cNvPicPr>
          <p:nvPr/>
        </p:nvPicPr>
        <p:blipFill>
          <a:blip r:embed="rId2"/>
          <a:stretch>
            <a:fillRect/>
          </a:stretch>
        </p:blipFill>
        <p:spPr>
          <a:xfrm>
            <a:off x="467544" y="2631466"/>
            <a:ext cx="8208456" cy="1144128"/>
          </a:xfrm>
          <a:prstGeom prst="rect">
            <a:avLst/>
          </a:prstGeom>
          <a:ln>
            <a:solidFill>
              <a:schemeClr val="tx1">
                <a:lumMod val="50000"/>
              </a:schemeClr>
            </a:solidFill>
          </a:ln>
        </p:spPr>
      </p:pic>
    </p:spTree>
    <p:extLst>
      <p:ext uri="{BB962C8B-B14F-4D97-AF65-F5344CB8AC3E}">
        <p14:creationId xmlns:p14="http://schemas.microsoft.com/office/powerpoint/2010/main" val="3761852513"/>
      </p:ext>
    </p:extLst>
  </p:cSld>
  <p:clrMapOvr>
    <a:masterClrMapping/>
  </p:clrMapOvr>
</p:sld>
</file>

<file path=ppt/theme/theme1.xml><?xml version="1.0" encoding="utf-8"?>
<a:theme xmlns:a="http://schemas.openxmlformats.org/drawingml/2006/main" name="Southern Water">
  <a:themeElements>
    <a:clrScheme name="Custom 6">
      <a:dk1>
        <a:srgbClr val="53565A"/>
      </a:dk1>
      <a:lt1>
        <a:srgbClr val="FFFFFF"/>
      </a:lt1>
      <a:dk2>
        <a:srgbClr val="174190"/>
      </a:dk2>
      <a:lt2>
        <a:srgbClr val="009FDF"/>
      </a:lt2>
      <a:accent1>
        <a:srgbClr val="FAB31A"/>
      </a:accent1>
      <a:accent2>
        <a:srgbClr val="779A49"/>
      </a:accent2>
      <a:accent3>
        <a:srgbClr val="00AAC6"/>
      </a:accent3>
      <a:accent4>
        <a:srgbClr val="3C92D0"/>
      </a:accent4>
      <a:accent5>
        <a:srgbClr val="A15499"/>
      </a:accent5>
      <a:accent6>
        <a:srgbClr val="DF4613"/>
      </a:accent6>
      <a:hlink>
        <a:srgbClr val="009FE3"/>
      </a:hlink>
      <a:folHlink>
        <a:srgbClr val="174172"/>
      </a:folHlink>
    </a:clrScheme>
    <a:fontScheme name="Southern Wat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AFF6622A-4A3A-4B71-A766-11CEDD4BC749}" vid="{2CDCF0C7-FEB3-4F7C-85CA-7A5CEDA2E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55</TotalTime>
  <Words>301</Words>
  <Application>Microsoft Office PowerPoint</Application>
  <PresentationFormat>On-screen Show (16:9)</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Southern Water</vt:lpstr>
      <vt:lpstr>How to set up your GetConnected account</vt:lpstr>
      <vt:lpstr>Introduction</vt:lpstr>
      <vt:lpstr>Setting up your GetConnected account</vt:lpstr>
      <vt:lpstr>Setting up your GetConnected account</vt:lpstr>
      <vt:lpstr>Setting up your GetConnected account</vt:lpstr>
      <vt:lpstr>Setting up your GetConnected account</vt:lpstr>
      <vt:lpstr>Setting up your GetConnected account</vt:lpstr>
      <vt:lpstr>Setting up your GetConnected account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Moran, Stephanie</dc:creator>
  <cp:lastModifiedBy>Moran, Stephanie</cp:lastModifiedBy>
  <cp:revision>1</cp:revision>
  <cp:lastPrinted>2018-10-22T14:00:25Z</cp:lastPrinted>
  <dcterms:created xsi:type="dcterms:W3CDTF">2024-10-07T08:47:56Z</dcterms:created>
  <dcterms:modified xsi:type="dcterms:W3CDTF">2024-10-07T09:43:16Z</dcterms:modified>
</cp:coreProperties>
</file>