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9" r:id="rId2"/>
    <p:sldId id="261" r:id="rId3"/>
    <p:sldId id="258" r:id="rId4"/>
    <p:sldId id="274" r:id="rId5"/>
    <p:sldId id="268" r:id="rId6"/>
    <p:sldId id="275"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04">
          <p15:clr>
            <a:srgbClr val="A4A3A4"/>
          </p15:clr>
        </p15:guide>
        <p15:guide id="4" pos="373">
          <p15:clr>
            <a:srgbClr val="A4A3A4"/>
          </p15:clr>
        </p15:guide>
        <p15:guide id="5" pos="583">
          <p15:clr>
            <a:srgbClr val="A4A3A4"/>
          </p15:clr>
        </p15:guide>
        <p15:guide id="6"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CDC"/>
    <a:srgbClr val="29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51"/>
  </p:normalViewPr>
  <p:slideViewPr>
    <p:cSldViewPr showGuides="1">
      <p:cViewPr varScale="1">
        <p:scale>
          <a:sx n="135" d="100"/>
          <a:sy n="135" d="100"/>
        </p:scale>
        <p:origin x="138" y="324"/>
      </p:cViewPr>
      <p:guideLst>
        <p:guide orient="horz" pos="1620"/>
        <p:guide pos="2880"/>
        <p:guide pos="204"/>
        <p:guide pos="373"/>
        <p:guide pos="583"/>
        <p:guide pos="476"/>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144" d="100"/>
          <a:sy n="144" d="100"/>
        </p:scale>
        <p:origin x="588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DB372-FA79-449F-8DB6-B85C26683502}" type="datetimeFigureOut">
              <a:rPr lang="en-GB" smtClean="0"/>
              <a:t>07/10/2024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A2AEF0-DFD2-4BE5-BEA3-2C5C61F5D812}" type="slidenum">
              <a:rPr lang="en-GB" smtClean="0"/>
              <a:t>‹#›</a:t>
            </a:fld>
            <a:endParaRPr lang="en-GB"/>
          </a:p>
        </p:txBody>
      </p:sp>
    </p:spTree>
    <p:extLst>
      <p:ext uri="{BB962C8B-B14F-4D97-AF65-F5344CB8AC3E}">
        <p14:creationId xmlns:p14="http://schemas.microsoft.com/office/powerpoint/2010/main" val="1247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501-8ADF-4E70-B5C3-1CC582233863}" type="datetimeFigureOut">
              <a:rPr lang="en-GB" smtClean="0"/>
              <a:t>07/10/2024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4A06F-D0A9-4E2E-A4D0-A48642F3EB7E}" type="slidenum">
              <a:rPr lang="en-GB" smtClean="0"/>
              <a:t>‹#›</a:t>
            </a:fld>
            <a:endParaRPr lang="en-GB"/>
          </a:p>
        </p:txBody>
      </p:sp>
    </p:spTree>
    <p:extLst>
      <p:ext uri="{BB962C8B-B14F-4D97-AF65-F5344CB8AC3E}">
        <p14:creationId xmlns:p14="http://schemas.microsoft.com/office/powerpoint/2010/main" val="386515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92001" y="684000"/>
            <a:ext cx="7883999" cy="1080120"/>
          </a:xfrm>
        </p:spPr>
        <p:txBody>
          <a:bodyPr anchor="b">
            <a:normAutofit/>
          </a:bodyPr>
          <a:lstStyle>
            <a:lvl1pPr algn="l">
              <a:lnSpc>
                <a:spcPts val="4200"/>
              </a:lnSpc>
              <a:defRPr sz="4000" b="0" i="0">
                <a:solidFill>
                  <a:schemeClr val="tx2"/>
                </a:solidFill>
                <a:latin typeface="+mj-lt"/>
                <a:cs typeface="Proxima Nova Soft Bold"/>
              </a:defRPr>
            </a:lvl1pPr>
          </a:lstStyle>
          <a:p>
            <a:r>
              <a:rPr lang="en-US"/>
              <a:t>Click to edit Master title style</a:t>
            </a:r>
            <a:endParaRPr lang="en-GB" dirty="0"/>
          </a:p>
        </p:txBody>
      </p:sp>
      <p:sp>
        <p:nvSpPr>
          <p:cNvPr id="8" name="Text Placeholder 2"/>
          <p:cNvSpPr>
            <a:spLocks noGrp="1"/>
          </p:cNvSpPr>
          <p:nvPr>
            <p:ph type="body" idx="1" hasCustomPrompt="1"/>
          </p:nvPr>
        </p:nvSpPr>
        <p:spPr>
          <a:xfrm>
            <a:off x="868154" y="1804378"/>
            <a:ext cx="4842048" cy="504055"/>
          </a:xfrm>
          <a:prstGeom prst="rect">
            <a:avLst/>
          </a:prstGeom>
        </p:spPr>
        <p:txBody>
          <a:bodyPr lIns="0"/>
          <a:lstStyle>
            <a:lvl1pPr marL="0" indent="0">
              <a:lnSpc>
                <a:spcPts val="1800"/>
              </a:lnSpc>
              <a:buNone/>
              <a:defRPr sz="1500" b="0" i="0">
                <a:solidFill>
                  <a:schemeClr val="bg2"/>
                </a:solidFill>
                <a:latin typeface="+mn-lt"/>
                <a:cs typeface="Proxima Nova Soft Regular"/>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 Edit Master text styles    </a:t>
            </a:r>
          </a:p>
        </p:txBody>
      </p:sp>
    </p:spTree>
    <p:extLst>
      <p:ext uri="{BB962C8B-B14F-4D97-AF65-F5344CB8AC3E}">
        <p14:creationId xmlns:p14="http://schemas.microsoft.com/office/powerpoint/2010/main" val="1774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456" cy="720000"/>
          </a:xfrm>
        </p:spPr>
        <p:txBody>
          <a:bodyPr lIns="90000"/>
          <a:lstStyle>
            <a:lvl1pPr>
              <a:defRPr sz="2600">
                <a:solidFill>
                  <a:srgbClr val="034EA2"/>
                </a:solidFill>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p>
            <a:pPr>
              <a:defRPr/>
            </a:pPr>
            <a:endParaRPr lang="en-GB" altLang="en-US" dirty="0"/>
          </a:p>
        </p:txBody>
      </p:sp>
      <p:sp>
        <p:nvSpPr>
          <p:cNvPr id="9" name="Slide Number Placeholder 8"/>
          <p:cNvSpPr>
            <a:spLocks noGrp="1"/>
          </p:cNvSpPr>
          <p:nvPr>
            <p:ph type="sldNum" sz="quarter" idx="11"/>
          </p:nvPr>
        </p:nvSpPr>
        <p:spPr/>
        <p:txBody>
          <a:bodyPr/>
          <a:lstStyle/>
          <a:p>
            <a:fld id="{E68B66A6-FD11-43D4-B666-F3E94C391CA6}" type="slidenum">
              <a:rPr lang="en-GB" smtClean="0"/>
              <a:pPr/>
              <a:t>‹#›</a:t>
            </a:fld>
            <a:endParaRPr lang="en-GB" dirty="0"/>
          </a:p>
        </p:txBody>
      </p:sp>
      <p:sp>
        <p:nvSpPr>
          <p:cNvPr id="7" name="Text Placeholder 12">
            <a:extLst>
              <a:ext uri="{FF2B5EF4-FFF2-40B4-BE49-F238E27FC236}">
                <a16:creationId xmlns:a16="http://schemas.microsoft.com/office/drawing/2014/main" id="{944CA9B3-D650-ED4C-86E7-46101AD1335B}"/>
              </a:ext>
            </a:extLst>
          </p:cNvPr>
          <p:cNvSpPr>
            <a:spLocks noGrp="1"/>
          </p:cNvSpPr>
          <p:nvPr>
            <p:ph idx="1"/>
          </p:nvPr>
        </p:nvSpPr>
        <p:spPr>
          <a:xfrm>
            <a:off x="467544" y="1548000"/>
            <a:ext cx="8208912" cy="2967966"/>
          </a:xfrm>
          <a:prstGeom prst="rect">
            <a:avLst/>
          </a:prstGeom>
        </p:spPr>
        <p:txBody>
          <a:bodyPr vert="horz" lIns="91440" tIns="45720" rIns="91440" bIns="45720" rtlCol="0">
            <a:noAutofit/>
          </a:bodyPr>
          <a:lstStyle>
            <a:lvl1pPr>
              <a:lnSpc>
                <a:spcPts val="2000"/>
              </a:lnSpc>
              <a:spcBef>
                <a:spcPts val="600"/>
              </a:spcBef>
              <a:buClr>
                <a:schemeClr val="bg2"/>
              </a:buClr>
              <a:defRPr>
                <a:solidFill>
                  <a:schemeClr val="tx1"/>
                </a:solidFill>
              </a:defRPr>
            </a:lvl1pPr>
            <a:lvl2pPr>
              <a:lnSpc>
                <a:spcPts val="1800"/>
              </a:lnSpc>
              <a:spcBef>
                <a:spcPts val="600"/>
              </a:spcBef>
              <a:buClr>
                <a:schemeClr val="bg2"/>
              </a:buClr>
              <a:defRPr>
                <a:solidFill>
                  <a:schemeClr val="tx1"/>
                </a:solidFill>
              </a:defRPr>
            </a:lvl2pPr>
            <a:lvl3pPr>
              <a:lnSpc>
                <a:spcPts val="1800"/>
              </a:lnSpc>
              <a:spcBef>
                <a:spcPts val="600"/>
              </a:spcBef>
              <a:buClr>
                <a:schemeClr val="bg2"/>
              </a:buClr>
              <a:defRPr>
                <a:solidFill>
                  <a:schemeClr val="tx1"/>
                </a:solidFill>
              </a:defRPr>
            </a:lvl3pPr>
            <a:lvl4pPr>
              <a:lnSpc>
                <a:spcPts val="1800"/>
              </a:lnSpc>
              <a:spcBef>
                <a:spcPts val="600"/>
              </a:spcBef>
              <a:buClr>
                <a:schemeClr val="bg2"/>
              </a:buClr>
              <a:defRPr>
                <a:solidFill>
                  <a:schemeClr val="tx1"/>
                </a:solidFill>
              </a:defRPr>
            </a:lvl4pPr>
            <a:lvl5pPr>
              <a:lnSpc>
                <a:spcPts val="1800"/>
              </a:lnSpc>
              <a:spcBef>
                <a:spcPts val="600"/>
              </a:spcBef>
              <a:buClr>
                <a:schemeClr val="bg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49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000" cy="720000"/>
          </a:xfrm>
        </p:spPr>
        <p:txBody>
          <a:bodyPr/>
          <a:lstStyle>
            <a:lvl1pPr>
              <a:defRPr>
                <a:solidFill>
                  <a:schemeClr val="tx2"/>
                </a:solidFill>
              </a:defRPr>
            </a:lvl1pPr>
          </a:lstStyle>
          <a:p>
            <a:r>
              <a:rPr lang="en-US"/>
              <a:t>Click to edit Master title style</a:t>
            </a:r>
            <a:endParaRPr lang="en-GB" dirty="0"/>
          </a:p>
        </p:txBody>
      </p:sp>
      <p:sp>
        <p:nvSpPr>
          <p:cNvPr id="3" name="Slide Number Placeholder 2"/>
          <p:cNvSpPr>
            <a:spLocks noGrp="1"/>
          </p:cNvSpPr>
          <p:nvPr>
            <p:ph type="sldNum" sz="quarter" idx="12"/>
          </p:nvPr>
        </p:nvSpPr>
        <p:spPr/>
        <p:txBody>
          <a:bodyPr/>
          <a:lstStyle/>
          <a:p>
            <a:fld id="{E68B66A6-FD11-43D4-B666-F3E94C391CA6}" type="slidenum">
              <a:rPr lang="en-GB" smtClean="0"/>
              <a:pPr/>
              <a:t>‹#›</a:t>
            </a:fld>
            <a:endParaRPr lang="en-GB" dirty="0"/>
          </a:p>
        </p:txBody>
      </p:sp>
      <p:sp>
        <p:nvSpPr>
          <p:cNvPr id="6" name="Footer Placeholder 5"/>
          <p:cNvSpPr>
            <a:spLocks noGrp="1"/>
          </p:cNvSpPr>
          <p:nvPr>
            <p:ph type="ftr" sz="quarter" idx="13"/>
          </p:nvPr>
        </p:nvSpPr>
        <p:spPr/>
        <p:txBody>
          <a:bodyPr/>
          <a:lstStyle/>
          <a:p>
            <a:pPr>
              <a:defRPr/>
            </a:pPr>
            <a:endParaRPr lang="en-GB" altLang="en-US" dirty="0"/>
          </a:p>
        </p:txBody>
      </p:sp>
      <p:sp>
        <p:nvSpPr>
          <p:cNvPr id="4" name="TextBox 3">
            <a:extLst>
              <a:ext uri="{FF2B5EF4-FFF2-40B4-BE49-F238E27FC236}">
                <a16:creationId xmlns:a16="http://schemas.microsoft.com/office/drawing/2014/main" id="{0662863E-BA66-1243-B3FA-8A19F98750FA}"/>
              </a:ext>
            </a:extLst>
          </p:cNvPr>
          <p:cNvSpPr txBox="1"/>
          <p:nvPr userDrawn="1"/>
        </p:nvSpPr>
        <p:spPr>
          <a:xfrm>
            <a:off x="4718538" y="39741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792000" y="684000"/>
            <a:ext cx="7812448" cy="1080000"/>
          </a:xfrm>
        </p:spPr>
        <p:txBody>
          <a:bodyPr anchor="b"/>
          <a:lstStyle>
            <a:lvl1pPr>
              <a:lnSpc>
                <a:spcPts val="3800"/>
              </a:lnSpc>
              <a:defRPr sz="3600">
                <a:solidFill>
                  <a:schemeClr val="tx2"/>
                </a:solidFill>
              </a:defRPr>
            </a:lvl1pPr>
          </a:lstStyle>
          <a:p>
            <a:r>
              <a:rPr lang="en-US"/>
              <a:t>Click to edit Master title style</a:t>
            </a:r>
            <a:endParaRPr lang="en-GB" dirty="0"/>
          </a:p>
        </p:txBody>
      </p:sp>
      <p:sp>
        <p:nvSpPr>
          <p:cNvPr id="7" name="Text Placeholder 2"/>
          <p:cNvSpPr>
            <a:spLocks noGrp="1"/>
          </p:cNvSpPr>
          <p:nvPr>
            <p:ph type="body" idx="1"/>
          </p:nvPr>
        </p:nvSpPr>
        <p:spPr>
          <a:xfrm>
            <a:off x="900000" y="1800000"/>
            <a:ext cx="7704448" cy="568800"/>
          </a:xfrm>
          <a:prstGeom prst="rect">
            <a:avLst/>
          </a:prstGeom>
        </p:spPr>
        <p:txBody>
          <a:bodyPr lIns="0"/>
          <a:lstStyle>
            <a:lvl1pPr marL="0" indent="0">
              <a:buNone/>
              <a:defRPr sz="1400">
                <a:solidFill>
                  <a:schemeClr val="bg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5389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2560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_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39611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26877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lide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1378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sz="half" idx="12"/>
          </p:nvPr>
        </p:nvSpPr>
        <p:spPr>
          <a:xfrm>
            <a:off x="468000" y="1548001"/>
            <a:ext cx="3888000" cy="2967966"/>
          </a:xfrm>
          <a:prstGeom prst="rect">
            <a:avLst/>
          </a:prstGeom>
        </p:spPr>
        <p:txBody>
          <a:bodyPr lIns="0"/>
          <a:lstStyle>
            <a:lvl1pPr marL="0" indent="0">
              <a:lnSpc>
                <a:spcPts val="2000"/>
              </a:lnSpc>
              <a:spcBef>
                <a:spcPts val="600"/>
              </a:spcBef>
              <a:buFontTx/>
              <a:buNone/>
              <a:defRPr sz="1800">
                <a:solidFill>
                  <a:schemeClr val="bg2"/>
                </a:solidFill>
              </a:defRPr>
            </a:lvl1pPr>
            <a:lvl2pPr marL="0" indent="0">
              <a:lnSpc>
                <a:spcPts val="2000"/>
              </a:lnSpc>
              <a:spcBef>
                <a:spcPts val="600"/>
              </a:spcBef>
              <a:buNone/>
              <a:defRPr sz="1800">
                <a:solidFill>
                  <a:schemeClr val="tx1"/>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p:txBody>
      </p:sp>
      <p:sp>
        <p:nvSpPr>
          <p:cNvPr id="9" name="Content Placeholder 2"/>
          <p:cNvSpPr>
            <a:spLocks noGrp="1"/>
          </p:cNvSpPr>
          <p:nvPr>
            <p:ph sz="half" idx="13"/>
          </p:nvPr>
        </p:nvSpPr>
        <p:spPr>
          <a:xfrm>
            <a:off x="4788024" y="1548001"/>
            <a:ext cx="3888000" cy="29679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7"/>
          <p:cNvSpPr>
            <a:spLocks noGrp="1" noChangeArrowheads="1"/>
          </p:cNvSpPr>
          <p:nvPr>
            <p:ph type="title"/>
          </p:nvPr>
        </p:nvSpPr>
        <p:spPr bwMode="auto">
          <a:xfrm>
            <a:off x="468000" y="468000"/>
            <a:ext cx="8208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lvl1pPr>
              <a:defRPr>
                <a:solidFill>
                  <a:schemeClr val="tx2"/>
                </a:solidFill>
              </a:defRPr>
            </a:lvl1pPr>
          </a:lstStyle>
          <a:p>
            <a:pPr lvl="0"/>
            <a:r>
              <a:rPr lang="en-US"/>
              <a:t>Click to edit Master title style</a:t>
            </a:r>
            <a:endParaRPr lang="en-GB" dirty="0"/>
          </a:p>
        </p:txBody>
      </p:sp>
      <p:sp>
        <p:nvSpPr>
          <p:cNvPr id="2" name="Footer Placeholder 1"/>
          <p:cNvSpPr>
            <a:spLocks noGrp="1"/>
          </p:cNvSpPr>
          <p:nvPr>
            <p:ph type="ftr" sz="quarter" idx="14"/>
          </p:nvPr>
        </p:nvSpPr>
        <p:spPr/>
        <p:txBody>
          <a:bodyPr/>
          <a:lstStyle/>
          <a:p>
            <a:pPr>
              <a:defRPr/>
            </a:pPr>
            <a:endParaRPr lang="en-GB" altLang="en-US" dirty="0"/>
          </a:p>
        </p:txBody>
      </p:sp>
      <p:sp>
        <p:nvSpPr>
          <p:cNvPr id="3" name="Slide Number Placeholder 2"/>
          <p:cNvSpPr>
            <a:spLocks noGrp="1"/>
          </p:cNvSpPr>
          <p:nvPr>
            <p:ph type="sldNum" sz="quarter" idx="15"/>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1821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68000"/>
            <a:ext cx="8208912" cy="720000"/>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7" name="Rectangle 10"/>
          <p:cNvSpPr>
            <a:spLocks noGrp="1" noChangeArrowheads="1"/>
          </p:cNvSpPr>
          <p:nvPr>
            <p:ph type="ftr" sz="quarter" idx="3"/>
          </p:nvPr>
        </p:nvSpPr>
        <p:spPr bwMode="auto">
          <a:xfrm>
            <a:off x="915442" y="4803998"/>
            <a:ext cx="4520654" cy="271462"/>
          </a:xfrm>
          <a:prstGeom prst="rect">
            <a:avLst/>
          </a:prstGeom>
          <a:noFill/>
          <a:ln w="9525" algn="ctr">
            <a:noFill/>
            <a:miter lim="800000"/>
            <a:headEnd/>
            <a:tailEnd/>
          </a:ln>
          <a:effectLst/>
        </p:spPr>
        <p:txBody>
          <a:bodyPr vert="horz" wrap="square" lIns="0" tIns="45720" rIns="91440" bIns="45720" numCol="1" anchor="ctr" anchorCtr="0" compatLnSpc="1">
            <a:prstTxWarp prst="textNoShape">
              <a:avLst/>
            </a:prstTxWarp>
          </a:bodyPr>
          <a:lstStyle>
            <a:lvl1pPr>
              <a:defRPr sz="800" b="0" i="0">
                <a:solidFill>
                  <a:schemeClr val="tx1"/>
                </a:solidFill>
                <a:latin typeface="+mn-lt"/>
                <a:ea typeface="+mn-ea"/>
                <a:cs typeface="Proxima Nova Soft Regular"/>
              </a:defRPr>
            </a:lvl1pPr>
          </a:lstStyle>
          <a:p>
            <a:pPr>
              <a:defRPr/>
            </a:pPr>
            <a:endParaRPr lang="en-GB" altLang="en-US" dirty="0"/>
          </a:p>
        </p:txBody>
      </p:sp>
      <p:sp>
        <p:nvSpPr>
          <p:cNvPr id="12" name="Slide Number Placeholder 10"/>
          <p:cNvSpPr>
            <a:spLocks noGrp="1"/>
          </p:cNvSpPr>
          <p:nvPr>
            <p:ph type="sldNum" sz="quarter" idx="4"/>
          </p:nvPr>
        </p:nvSpPr>
        <p:spPr>
          <a:xfrm>
            <a:off x="467544" y="4803998"/>
            <a:ext cx="360040" cy="274637"/>
          </a:xfrm>
          <a:prstGeom prst="rect">
            <a:avLst/>
          </a:prstGeom>
        </p:spPr>
        <p:txBody>
          <a:bodyPr vert="horz" lIns="91440" tIns="45720" rIns="91440" bIns="45720" rtlCol="0" anchor="ctr"/>
          <a:lstStyle>
            <a:lvl1pPr algn="l">
              <a:defRPr lang="en-GB" sz="800" kern="1200" smtClean="0">
                <a:solidFill>
                  <a:schemeClr val="tx1"/>
                </a:solidFill>
                <a:latin typeface="+mn-lt"/>
                <a:ea typeface="+mn-ea"/>
                <a:cs typeface="+mn-cs"/>
              </a:defRPr>
            </a:lvl1pPr>
          </a:lstStyle>
          <a:p>
            <a:fld id="{E68B66A6-FD11-43D4-B666-F3E94C391CA6}" type="slidenum">
              <a:rPr lang="en-GB" smtClean="0"/>
              <a:pPr/>
              <a:t>‹#›</a:t>
            </a:fld>
            <a:endParaRPr lang="en-GB" dirty="0"/>
          </a:p>
        </p:txBody>
      </p:sp>
      <p:sp>
        <p:nvSpPr>
          <p:cNvPr id="13" name="Text Placeholder 12"/>
          <p:cNvSpPr>
            <a:spLocks noGrp="1"/>
          </p:cNvSpPr>
          <p:nvPr>
            <p:ph type="body" idx="1"/>
          </p:nvPr>
        </p:nvSpPr>
        <p:spPr>
          <a:xfrm>
            <a:off x="467544" y="1548000"/>
            <a:ext cx="8208912" cy="29679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98306343"/>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72" r:id="rId6"/>
    <p:sldLayoutId id="2147483673" r:id="rId7"/>
    <p:sldLayoutId id="2147483674" r:id="rId8"/>
    <p:sldLayoutId id="2147483670" r:id="rId9"/>
  </p:sldLayoutIdLst>
  <p:hf hdr="0" ftr="0" dt="0"/>
  <p:txStyles>
    <p:titleStyle>
      <a:lvl1pPr algn="l" defTabSz="914400" rtl="0" eaLnBrk="1" latinLnBrk="0" hangingPunct="1">
        <a:lnSpc>
          <a:spcPts val="3000"/>
        </a:lnSpc>
        <a:spcBef>
          <a:spcPct val="0"/>
        </a:spcBef>
        <a:buNone/>
        <a:defRPr lang="en-GB" sz="2500" kern="1200" dirty="0">
          <a:solidFill>
            <a:srgbClr val="0033A0"/>
          </a:solidFill>
          <a:latin typeface="+mj-lt"/>
          <a:ea typeface="+mj-ea"/>
          <a:cs typeface="+mj-cs"/>
        </a:defRPr>
      </a:lvl1pPr>
    </p:titleStyle>
    <p:bodyStyle>
      <a:lvl1pPr marL="266700" indent="-266700" algn="l" defTabSz="914400" rtl="0" eaLnBrk="1" latinLnBrk="0" hangingPunct="1">
        <a:lnSpc>
          <a:spcPts val="2000"/>
        </a:lnSpc>
        <a:spcBef>
          <a:spcPts val="600"/>
        </a:spcBef>
        <a:buClr>
          <a:schemeClr val="bg2"/>
        </a:buClr>
        <a:buFont typeface="Wingdings" panose="05000000000000000000" pitchFamily="2" charset="2"/>
        <a:buChar char="§"/>
        <a:tabLst/>
        <a:defRPr lang="en-US" sz="1800" kern="1200" dirty="0" smtClean="0">
          <a:solidFill>
            <a:schemeClr val="tx1"/>
          </a:solidFill>
          <a:latin typeface="+mn-lt"/>
          <a:ea typeface="+mn-ea"/>
          <a:cs typeface="+mn-cs"/>
        </a:defRPr>
      </a:lvl1pPr>
      <a:lvl2pPr marL="447675" indent="-180975" algn="l" defTabSz="914400" rtl="0" eaLnBrk="1" latinLnBrk="0" hangingPunct="1">
        <a:lnSpc>
          <a:spcPts val="1800"/>
        </a:lnSpc>
        <a:spcBef>
          <a:spcPts val="600"/>
        </a:spcBef>
        <a:buClr>
          <a:schemeClr val="bg2"/>
        </a:buClr>
        <a:buFont typeface="Wingdings" panose="05000000000000000000" pitchFamily="2" charset="2"/>
        <a:buChar char="§"/>
        <a:tabLst/>
        <a:defRPr lang="en-US" sz="1400" kern="1200" dirty="0" smtClean="0">
          <a:solidFill>
            <a:schemeClr val="tx1"/>
          </a:solidFill>
          <a:latin typeface="+mn-lt"/>
          <a:ea typeface="+mn-ea"/>
          <a:cs typeface="+mn-cs"/>
        </a:defRPr>
      </a:lvl2pPr>
      <a:lvl3pPr marL="622300" indent="-174625" algn="l" defTabSz="914400" rtl="0" eaLnBrk="1" latinLnBrk="0" hangingPunct="1">
        <a:lnSpc>
          <a:spcPts val="1800"/>
        </a:lnSpc>
        <a:spcBef>
          <a:spcPts val="600"/>
        </a:spcBef>
        <a:buClr>
          <a:schemeClr val="bg2"/>
        </a:buClr>
        <a:buFont typeface="Wingdings" panose="05000000000000000000" pitchFamily="2" charset="2"/>
        <a:buChar char="§"/>
        <a:tabLst/>
        <a:defRPr lang="en-US" sz="1200" kern="1200" dirty="0" smtClean="0">
          <a:solidFill>
            <a:schemeClr val="tx1"/>
          </a:solidFill>
          <a:latin typeface="+mn-lt"/>
          <a:ea typeface="+mn-ea"/>
          <a:cs typeface="+mn-cs"/>
        </a:defRPr>
      </a:lvl3pPr>
      <a:lvl4pPr marL="803275" indent="-18097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4pPr>
      <a:lvl5pPr marL="977900" indent="-17462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8D4F-96B6-9364-96B3-F2641D2B085C}"/>
              </a:ext>
            </a:extLst>
          </p:cNvPr>
          <p:cNvSpPr>
            <a:spLocks noGrp="1"/>
          </p:cNvSpPr>
          <p:nvPr>
            <p:ph type="title"/>
          </p:nvPr>
        </p:nvSpPr>
        <p:spPr/>
        <p:txBody>
          <a:bodyPr wrap="square" tIns="36000">
            <a:normAutofit fontScale="90000"/>
          </a:bodyPr>
          <a:lstStyle/>
          <a:p>
            <a:pPr algn="ctr"/>
            <a:r>
              <a:rPr lang="en-GB" sz="4400" b="1" dirty="0">
                <a:latin typeface="Arial" panose="020B0604020202020204" pitchFamily="34" charset="0"/>
                <a:cs typeface="Arial" panose="020B0604020202020204" pitchFamily="34" charset="0"/>
              </a:rPr>
              <a:t>Requesting access to your existing business account</a:t>
            </a:r>
          </a:p>
        </p:txBody>
      </p:sp>
      <p:sp>
        <p:nvSpPr>
          <p:cNvPr id="3" name="Slide Number Placeholder 2">
            <a:extLst>
              <a:ext uri="{FF2B5EF4-FFF2-40B4-BE49-F238E27FC236}">
                <a16:creationId xmlns:a16="http://schemas.microsoft.com/office/drawing/2014/main" id="{0687356B-9897-1D5D-C3B0-D135B30BAA2C}"/>
              </a:ext>
            </a:extLst>
          </p:cNvPr>
          <p:cNvSpPr>
            <a:spLocks noGrp="1"/>
          </p:cNvSpPr>
          <p:nvPr>
            <p:ph type="sldNum" sz="quarter" idx="4294967295"/>
          </p:nvPr>
        </p:nvSpPr>
        <p:spPr>
          <a:xfrm>
            <a:off x="0" y="4803775"/>
            <a:ext cx="358775" cy="274638"/>
          </a:xfrm>
        </p:spPr>
        <p:txBody>
          <a:bodyPr/>
          <a:lstStyle/>
          <a:p>
            <a:fld id="{E68B66A6-FD11-43D4-B666-F3E94C391CA6}" type="slidenum">
              <a:rPr lang="en-GB" smtClean="0"/>
              <a:pPr/>
              <a:t>1</a:t>
            </a:fld>
            <a:endParaRPr lang="en-GB" dirty="0"/>
          </a:p>
        </p:txBody>
      </p:sp>
    </p:spTree>
    <p:extLst>
      <p:ext uri="{BB962C8B-B14F-4D97-AF65-F5344CB8AC3E}">
        <p14:creationId xmlns:p14="http://schemas.microsoft.com/office/powerpoint/2010/main" val="2498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F90A-EDED-2D55-95B6-9F78816980D1}"/>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4F101F86-23E2-3A71-143C-9A56AAB1DA21}"/>
              </a:ext>
            </a:extLst>
          </p:cNvPr>
          <p:cNvSpPr>
            <a:spLocks noGrp="1"/>
          </p:cNvSpPr>
          <p:nvPr>
            <p:ph type="sldNum" sz="quarter" idx="11"/>
          </p:nvPr>
        </p:nvSpPr>
        <p:spPr/>
        <p:txBody>
          <a:bodyPr/>
          <a:lstStyle/>
          <a:p>
            <a:fld id="{E68B66A6-FD11-43D4-B666-F3E94C391CA6}" type="slidenum">
              <a:rPr lang="en-GB" smtClean="0"/>
              <a:pPr/>
              <a:t>2</a:t>
            </a:fld>
            <a:endParaRPr lang="en-GB" dirty="0"/>
          </a:p>
        </p:txBody>
      </p:sp>
      <p:sp>
        <p:nvSpPr>
          <p:cNvPr id="4" name="Content Placeholder 3">
            <a:extLst>
              <a:ext uri="{FF2B5EF4-FFF2-40B4-BE49-F238E27FC236}">
                <a16:creationId xmlns:a16="http://schemas.microsoft.com/office/drawing/2014/main" id="{58437E1A-9084-2A93-5661-D59CD36F6CED}"/>
              </a:ext>
            </a:extLst>
          </p:cNvPr>
          <p:cNvSpPr>
            <a:spLocks noGrp="1"/>
          </p:cNvSpPr>
          <p:nvPr>
            <p:ph idx="1"/>
          </p:nvPr>
        </p:nvSpPr>
        <p:spPr>
          <a:xfrm>
            <a:off x="467544" y="1087766"/>
            <a:ext cx="8208912" cy="3428199"/>
          </a:xfrm>
        </p:spPr>
        <p:txBody>
          <a:bodyPr/>
          <a:lstStyle/>
          <a:p>
            <a:r>
              <a:rPr lang="en-GB" sz="1400" dirty="0"/>
              <a:t>This guide is designed for those in the property development and water services sectors, including Self-Lay Providers, New Appointment and Variation (NAVs) companies, property developers, and consultants. It will walk you through the process of setting up a Business account on our online portal.</a:t>
            </a:r>
          </a:p>
          <a:p>
            <a:r>
              <a:rPr lang="en-GB" sz="1400" dirty="0"/>
              <a:t>Choosing the Business option is ideal for companies or professionals working on large projects. To create a Business account, you’ll need to provide your company number from UK Companies House. Once set up, your account can be shared with colleagues or consultants working on your behalf, making it easier to collaborate on tasks like submitting applications, managing progress, and responding to queries.</a:t>
            </a:r>
          </a:p>
          <a:p>
            <a:r>
              <a:rPr lang="en-GB" sz="1400" dirty="0"/>
              <a:t>The primary purpose of setting up your account is to allow you to submit and manage applications for connecting to the water network, ensuring a smooth and efficient process.</a:t>
            </a:r>
          </a:p>
          <a:p>
            <a:r>
              <a:rPr lang="en-GB" sz="1400" dirty="0"/>
              <a:t>If you ever have any questions, you can reach us by phone on 0330 303 0119</a:t>
            </a:r>
          </a:p>
          <a:p>
            <a:endParaRPr lang="en-GB" sz="1400" dirty="0"/>
          </a:p>
        </p:txBody>
      </p:sp>
    </p:spTree>
    <p:extLst>
      <p:ext uri="{BB962C8B-B14F-4D97-AF65-F5344CB8AC3E}">
        <p14:creationId xmlns:p14="http://schemas.microsoft.com/office/powerpoint/2010/main" val="25751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Requesting access to your existing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3</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701824" y="843558"/>
            <a:ext cx="7740353" cy="792088"/>
          </a:xfrm>
        </p:spPr>
        <p:txBody>
          <a:bodyPr/>
          <a:lstStyle/>
          <a:p>
            <a:pPr marL="342900" indent="-342900">
              <a:buFont typeface="+mj-lt"/>
              <a:buAutoNum type="arabicPeriod"/>
            </a:pPr>
            <a:r>
              <a:rPr lang="en-GB" dirty="0"/>
              <a:t>Enter the name of the business account you wish to access. If the business is already set up, its name will appear in the dropdown menu as you begin typing.</a:t>
            </a:r>
          </a:p>
        </p:txBody>
      </p:sp>
      <p:sp>
        <p:nvSpPr>
          <p:cNvPr id="7" name="Rectangle 6">
            <a:extLst>
              <a:ext uri="{FF2B5EF4-FFF2-40B4-BE49-F238E27FC236}">
                <a16:creationId xmlns:a16="http://schemas.microsoft.com/office/drawing/2014/main" id="{323458EC-C62A-A0B5-C88A-772E08FA85F6}"/>
              </a:ext>
            </a:extLst>
          </p:cNvPr>
          <p:cNvSpPr/>
          <p:nvPr/>
        </p:nvSpPr>
        <p:spPr>
          <a:xfrm>
            <a:off x="3347864" y="3435846"/>
            <a:ext cx="2232248" cy="50405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FCFC1E2-D614-B794-BFDC-CBE0AD931C19}"/>
              </a:ext>
            </a:extLst>
          </p:cNvPr>
          <p:cNvPicPr>
            <a:picLocks noChangeAspect="1"/>
          </p:cNvPicPr>
          <p:nvPr/>
        </p:nvPicPr>
        <p:blipFill>
          <a:blip r:embed="rId2"/>
          <a:stretch>
            <a:fillRect/>
          </a:stretch>
        </p:blipFill>
        <p:spPr>
          <a:xfrm>
            <a:off x="593812" y="1764388"/>
            <a:ext cx="7740352" cy="2391538"/>
          </a:xfrm>
          <a:prstGeom prst="rect">
            <a:avLst/>
          </a:prstGeom>
          <a:ln>
            <a:solidFill>
              <a:schemeClr val="tx1">
                <a:lumMod val="50000"/>
              </a:schemeClr>
            </a:solidFill>
          </a:ln>
        </p:spPr>
      </p:pic>
    </p:spTree>
    <p:extLst>
      <p:ext uri="{BB962C8B-B14F-4D97-AF65-F5344CB8AC3E}">
        <p14:creationId xmlns:p14="http://schemas.microsoft.com/office/powerpoint/2010/main" val="16677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Requesting access to your existing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4</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701824" y="843558"/>
            <a:ext cx="7740353" cy="792088"/>
          </a:xfrm>
        </p:spPr>
        <p:txBody>
          <a:bodyPr/>
          <a:lstStyle/>
          <a:p>
            <a:pPr marL="342900" indent="-342900">
              <a:buFont typeface="+mj-lt"/>
              <a:buAutoNum type="arabicPeriod" startAt="2"/>
            </a:pPr>
            <a:r>
              <a:rPr lang="en-GB" dirty="0"/>
              <a:t>A verification email will be sent to the email address you provided. Please check your junk mail if it does not immediately appear in your inbox</a:t>
            </a:r>
          </a:p>
        </p:txBody>
      </p:sp>
      <p:sp>
        <p:nvSpPr>
          <p:cNvPr id="7" name="Rectangle 6">
            <a:extLst>
              <a:ext uri="{FF2B5EF4-FFF2-40B4-BE49-F238E27FC236}">
                <a16:creationId xmlns:a16="http://schemas.microsoft.com/office/drawing/2014/main" id="{323458EC-C62A-A0B5-C88A-772E08FA85F6}"/>
              </a:ext>
            </a:extLst>
          </p:cNvPr>
          <p:cNvSpPr/>
          <p:nvPr/>
        </p:nvSpPr>
        <p:spPr>
          <a:xfrm>
            <a:off x="3347864" y="3435846"/>
            <a:ext cx="2232248" cy="50405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FCFC1E2-D614-B794-BFDC-CBE0AD931C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2081" y="1764388"/>
            <a:ext cx="6003814" cy="2391538"/>
          </a:xfrm>
          <a:prstGeom prst="rect">
            <a:avLst/>
          </a:prstGeom>
          <a:ln>
            <a:solidFill>
              <a:schemeClr val="tx1">
                <a:lumMod val="50000"/>
              </a:schemeClr>
            </a:solidFill>
          </a:ln>
        </p:spPr>
      </p:pic>
    </p:spTree>
    <p:extLst>
      <p:ext uri="{BB962C8B-B14F-4D97-AF65-F5344CB8AC3E}">
        <p14:creationId xmlns:p14="http://schemas.microsoft.com/office/powerpoint/2010/main" val="161304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Requesting access to your existing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5</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3"/>
            </a:pPr>
            <a:r>
              <a:rPr lang="en-GB" dirty="0"/>
              <a:t>Please verify your email address</a:t>
            </a:r>
            <a:br>
              <a:rPr lang="en-GB" dirty="0"/>
            </a:br>
            <a:endParaRPr lang="en-GB" dirty="0"/>
          </a:p>
          <a:p>
            <a:pPr marL="342900" indent="-342900">
              <a:buFont typeface="+mj-lt"/>
              <a:buAutoNum type="arabicPeriod" startAt="3"/>
            </a:pPr>
            <a:r>
              <a:rPr lang="en-GB" dirty="0"/>
              <a:t>At this point in the process, an email will be sent to the Business Admin, informing them that you have requested access to their shared business dashboard</a:t>
            </a:r>
          </a:p>
        </p:txBody>
      </p:sp>
      <p:pic>
        <p:nvPicPr>
          <p:cNvPr id="6" name="Picture 5">
            <a:extLst>
              <a:ext uri="{FF2B5EF4-FFF2-40B4-BE49-F238E27FC236}">
                <a16:creationId xmlns:a16="http://schemas.microsoft.com/office/drawing/2014/main" id="{2C09F80F-7C4A-549B-BC77-B8EED742C9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592" y="870751"/>
            <a:ext cx="4718708" cy="3401998"/>
          </a:xfrm>
          <a:prstGeom prst="rect">
            <a:avLst/>
          </a:prstGeom>
          <a:ln>
            <a:solidFill>
              <a:schemeClr val="tx1">
                <a:lumMod val="50000"/>
              </a:schemeClr>
            </a:solidFill>
          </a:ln>
        </p:spPr>
      </p:pic>
    </p:spTree>
    <p:extLst>
      <p:ext uri="{BB962C8B-B14F-4D97-AF65-F5344CB8AC3E}">
        <p14:creationId xmlns:p14="http://schemas.microsoft.com/office/powerpoint/2010/main" val="419932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Requesting access to your existing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6</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701824" y="843558"/>
            <a:ext cx="7740353" cy="792088"/>
          </a:xfrm>
        </p:spPr>
        <p:txBody>
          <a:bodyPr/>
          <a:lstStyle/>
          <a:p>
            <a:pPr marL="342900" indent="-342900">
              <a:buFont typeface="+mj-lt"/>
              <a:buAutoNum type="arabicPeriod" startAt="5"/>
            </a:pPr>
            <a:r>
              <a:rPr lang="en-GB" dirty="0"/>
              <a:t>You will be notified via email once the Business Admin has granted access to you.</a:t>
            </a:r>
          </a:p>
        </p:txBody>
      </p:sp>
    </p:spTree>
    <p:extLst>
      <p:ext uri="{BB962C8B-B14F-4D97-AF65-F5344CB8AC3E}">
        <p14:creationId xmlns:p14="http://schemas.microsoft.com/office/powerpoint/2010/main" val="1510428087"/>
      </p:ext>
    </p:extLst>
  </p:cSld>
  <p:clrMapOvr>
    <a:masterClrMapping/>
  </p:clrMapOvr>
</p:sld>
</file>

<file path=ppt/theme/theme1.xml><?xml version="1.0" encoding="utf-8"?>
<a:theme xmlns:a="http://schemas.openxmlformats.org/drawingml/2006/main" name="Southern Water">
  <a:themeElements>
    <a:clrScheme name="Custom 6">
      <a:dk1>
        <a:srgbClr val="53565A"/>
      </a:dk1>
      <a:lt1>
        <a:srgbClr val="FFFFFF"/>
      </a:lt1>
      <a:dk2>
        <a:srgbClr val="174190"/>
      </a:dk2>
      <a:lt2>
        <a:srgbClr val="009FDF"/>
      </a:lt2>
      <a:accent1>
        <a:srgbClr val="FAB31A"/>
      </a:accent1>
      <a:accent2>
        <a:srgbClr val="779A49"/>
      </a:accent2>
      <a:accent3>
        <a:srgbClr val="00AAC6"/>
      </a:accent3>
      <a:accent4>
        <a:srgbClr val="3C92D0"/>
      </a:accent4>
      <a:accent5>
        <a:srgbClr val="A15499"/>
      </a:accent5>
      <a:accent6>
        <a:srgbClr val="DF4613"/>
      </a:accent6>
      <a:hlink>
        <a:srgbClr val="009FE3"/>
      </a:hlink>
      <a:folHlink>
        <a:srgbClr val="174172"/>
      </a:folHlink>
    </a:clrScheme>
    <a:fontScheme name="Southern Wa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AFF6622A-4A3A-4B71-A766-11CEDD4BC749}" vid="{2CDCF0C7-FEB3-4F7C-85CA-7A5CEDA2E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220</TotalTime>
  <Words>323</Words>
  <Application>Microsoft Office PowerPoint</Application>
  <PresentationFormat>On-screen Show (16:9)</PresentationFormat>
  <Paragraphs>21</Paragraphs>
  <Slides>6</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Southern Water</vt:lpstr>
      <vt:lpstr>Requesting access to your existing business account</vt:lpstr>
      <vt:lpstr>Introduction</vt:lpstr>
      <vt:lpstr>Requesting access to your existing business account</vt:lpstr>
      <vt:lpstr>Requesting access to your existing business account</vt:lpstr>
      <vt:lpstr>Requesting access to your existing business account</vt:lpstr>
      <vt:lpstr>Requesting access to your existing business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Moran, Stephanie</dc:creator>
  <cp:lastModifiedBy>Moran, Stephanie</cp:lastModifiedBy>
  <cp:revision>3</cp:revision>
  <cp:lastPrinted>2018-10-22T14:00:25Z</cp:lastPrinted>
  <dcterms:created xsi:type="dcterms:W3CDTF">2024-10-07T08:47:56Z</dcterms:created>
  <dcterms:modified xsi:type="dcterms:W3CDTF">2024-10-07T12:28:50Z</dcterms:modified>
</cp:coreProperties>
</file>